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23"/>
  </p:notesMasterIdLst>
  <p:sldIdLst>
    <p:sldId id="256" r:id="rId4"/>
    <p:sldId id="1358" r:id="rId5"/>
    <p:sldId id="1350" r:id="rId6"/>
    <p:sldId id="1351" r:id="rId7"/>
    <p:sldId id="1235" r:id="rId8"/>
    <p:sldId id="1335" r:id="rId9"/>
    <p:sldId id="1355" r:id="rId10"/>
    <p:sldId id="1354" r:id="rId11"/>
    <p:sldId id="1346" r:id="rId12"/>
    <p:sldId id="1345" r:id="rId13"/>
    <p:sldId id="1352" r:id="rId14"/>
    <p:sldId id="1347" r:id="rId15"/>
    <p:sldId id="1344" r:id="rId16"/>
    <p:sldId id="1357" r:id="rId17"/>
    <p:sldId id="1339" r:id="rId18"/>
    <p:sldId id="1338" r:id="rId19"/>
    <p:sldId id="1340" r:id="rId20"/>
    <p:sldId id="1343" r:id="rId21"/>
    <p:sldId id="1356" r:id="rId22"/>
  </p:sldIdLst>
  <p:sldSz cx="12192000" cy="6858000"/>
  <p:notesSz cx="9926638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D4F8C"/>
    <a:srgbClr val="144E8C"/>
    <a:srgbClr val="19BEDE"/>
    <a:srgbClr val="00BFE9"/>
    <a:srgbClr val="7EC352"/>
    <a:srgbClr val="97CA3F"/>
    <a:srgbClr val="00CC99"/>
    <a:srgbClr val="F1A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3411A-5667-4919-8971-2EF778B6EB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6A5FB4-2BBE-45C8-BEC6-051CAB8CA866}">
      <dgm:prSet/>
      <dgm:spPr/>
      <dgm:t>
        <a:bodyPr/>
        <a:lstStyle/>
        <a:p>
          <a:r>
            <a:rPr lang="en-US" dirty="0"/>
            <a:t>Έχουν εκδοθεί συνολικά </a:t>
          </a:r>
          <a:r>
            <a:rPr lang="en-US" b="1" dirty="0"/>
            <a:t>43 π</a:t>
          </a:r>
          <a:r>
            <a:rPr lang="en-US" b="1" dirty="0" err="1"/>
            <a:t>ροσκλήσεις</a:t>
          </a:r>
          <a:r>
            <a:rPr lang="en-US" b="1" dirty="0"/>
            <a:t> </a:t>
          </a:r>
          <a:r>
            <a:rPr lang="el-GR" dirty="0"/>
            <a:t>που αφορούν σε νέες πράξεις</a:t>
          </a:r>
          <a:r>
            <a:rPr lang="en-US" dirty="0"/>
            <a:t> </a:t>
          </a:r>
          <a:r>
            <a:rPr lang="en-US" dirty="0" err="1"/>
            <a:t>γι</a:t>
          </a:r>
          <a:r>
            <a:rPr lang="en-US" dirty="0"/>
            <a:t>α υποδομές</a:t>
          </a:r>
          <a:r>
            <a:rPr lang="el-GR" dirty="0"/>
            <a:t> </a:t>
          </a:r>
          <a:r>
            <a:rPr lang="en-US" dirty="0" err="1"/>
            <a:t>χρημ</a:t>
          </a:r>
          <a:r>
            <a:rPr lang="en-US" dirty="0"/>
            <a:t>ατοδοτούμενες από το ΕΤΠΑ, με συνολικό προϋπολογισμό 540.000.000 €.</a:t>
          </a:r>
        </a:p>
      </dgm:t>
    </dgm:pt>
    <dgm:pt modelId="{B0CD6E74-7C3B-4C13-B938-117AA8A19B3B}" type="parTrans" cxnId="{55768CA9-252B-483B-B722-625B37CEBE2E}">
      <dgm:prSet/>
      <dgm:spPr/>
      <dgm:t>
        <a:bodyPr/>
        <a:lstStyle/>
        <a:p>
          <a:endParaRPr lang="en-US"/>
        </a:p>
      </dgm:t>
    </dgm:pt>
    <dgm:pt modelId="{14D0CD6D-6AD7-49A0-9568-7F39002A84FD}" type="sibTrans" cxnId="{55768CA9-252B-483B-B722-625B37CEBE2E}">
      <dgm:prSet/>
      <dgm:spPr/>
      <dgm:t>
        <a:bodyPr/>
        <a:lstStyle/>
        <a:p>
          <a:endParaRPr lang="en-US"/>
        </a:p>
      </dgm:t>
    </dgm:pt>
    <dgm:pt modelId="{BD9C5B69-FB4D-41C1-A97C-5E29BE39F624}">
      <dgm:prSet/>
      <dgm:spPr/>
      <dgm:t>
        <a:bodyPr/>
        <a:lstStyle/>
        <a:p>
          <a:r>
            <a:rPr lang="en-US" dirty="0"/>
            <a:t>Η Μονάδα Προγραμματισμού και Αξιολόγησης έχει αξιολογήσει </a:t>
          </a:r>
          <a:r>
            <a:rPr lang="en-US" b="1" dirty="0"/>
            <a:t>σημαντικό αριθμό πράξεων</a:t>
          </a:r>
          <a:r>
            <a:rPr lang="en-US" dirty="0"/>
            <a:t>, γεγονός που παρέχει πολύτιμες πληροφορίες για σημεία βελτίωσης στις διαδικασίες υποβολής και αξιολόγησης προτάσεων.</a:t>
          </a:r>
        </a:p>
      </dgm:t>
    </dgm:pt>
    <dgm:pt modelId="{490E2831-BEB0-4490-8894-C408D693B026}" type="parTrans" cxnId="{A986D627-987E-4267-BA33-48C28C4A7144}">
      <dgm:prSet/>
      <dgm:spPr/>
      <dgm:t>
        <a:bodyPr/>
        <a:lstStyle/>
        <a:p>
          <a:endParaRPr lang="en-US"/>
        </a:p>
      </dgm:t>
    </dgm:pt>
    <dgm:pt modelId="{B555B169-4D3E-4069-8E45-E3DE6FA71E22}" type="sibTrans" cxnId="{A986D627-987E-4267-BA33-48C28C4A7144}">
      <dgm:prSet/>
      <dgm:spPr/>
      <dgm:t>
        <a:bodyPr/>
        <a:lstStyle/>
        <a:p>
          <a:endParaRPr lang="en-US"/>
        </a:p>
      </dgm:t>
    </dgm:pt>
    <dgm:pt modelId="{B87E4656-664A-451A-829D-B62AB9AF2697}">
      <dgm:prSet/>
      <dgm:spPr/>
      <dgm:t>
        <a:bodyPr/>
        <a:lstStyle/>
        <a:p>
          <a:r>
            <a:rPr lang="el-GR" dirty="0"/>
            <a:t>Από την παραπάνω διαδικασία προέκυψαν χρήσιμα συμπεράσματα ως προς τα συνηθέστερα σημεία παραλείψεων που παρουσιάζουν οι προτάσεις που υποβάλλονται</a:t>
          </a:r>
          <a:r>
            <a:rPr lang="en-US" dirty="0"/>
            <a:t>.</a:t>
          </a:r>
        </a:p>
      </dgm:t>
    </dgm:pt>
    <dgm:pt modelId="{D16C3B08-FEEF-4750-BBE4-DF80447A4BE5}" type="parTrans" cxnId="{BF4CF93C-A344-4864-8BCA-C53F8C6445DB}">
      <dgm:prSet/>
      <dgm:spPr/>
      <dgm:t>
        <a:bodyPr/>
        <a:lstStyle/>
        <a:p>
          <a:endParaRPr lang="en-US"/>
        </a:p>
      </dgm:t>
    </dgm:pt>
    <dgm:pt modelId="{D94159E1-4577-4E3F-8A43-897C318BB1DB}" type="sibTrans" cxnId="{BF4CF93C-A344-4864-8BCA-C53F8C6445DB}">
      <dgm:prSet/>
      <dgm:spPr/>
      <dgm:t>
        <a:bodyPr/>
        <a:lstStyle/>
        <a:p>
          <a:endParaRPr lang="en-US"/>
        </a:p>
      </dgm:t>
    </dgm:pt>
    <dgm:pt modelId="{CAF35D6F-FDD1-4537-9FD2-651D6109D894}" type="pres">
      <dgm:prSet presAssocID="{8BA3411A-5667-4919-8971-2EF778B6EBF2}" presName="root" presStyleCnt="0">
        <dgm:presLayoutVars>
          <dgm:dir/>
          <dgm:resizeHandles val="exact"/>
        </dgm:presLayoutVars>
      </dgm:prSet>
      <dgm:spPr/>
    </dgm:pt>
    <dgm:pt modelId="{A1B36B32-B393-48E7-895C-B65994E93166}" type="pres">
      <dgm:prSet presAssocID="{8C6A5FB4-2BBE-45C8-BEC6-051CAB8CA866}" presName="compNode" presStyleCnt="0"/>
      <dgm:spPr/>
    </dgm:pt>
    <dgm:pt modelId="{B53C28C0-E379-4E62-9AF1-8D711A776A21}" type="pres">
      <dgm:prSet presAssocID="{8C6A5FB4-2BBE-45C8-BEC6-051CAB8CA866}" presName="bgRect" presStyleLbl="bgShp" presStyleIdx="0" presStyleCnt="3"/>
      <dgm:spPr/>
    </dgm:pt>
    <dgm:pt modelId="{C24A2E87-35C8-4803-B353-2F38B373AEDD}" type="pres">
      <dgm:prSet presAssocID="{8C6A5FB4-2BBE-45C8-BEC6-051CAB8CA8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DDA7045-CBC6-4085-9136-69A9E501A50B}" type="pres">
      <dgm:prSet presAssocID="{8C6A5FB4-2BBE-45C8-BEC6-051CAB8CA866}" presName="spaceRect" presStyleCnt="0"/>
      <dgm:spPr/>
    </dgm:pt>
    <dgm:pt modelId="{A618DE61-6168-40AA-98C3-0DB593F0412A}" type="pres">
      <dgm:prSet presAssocID="{8C6A5FB4-2BBE-45C8-BEC6-051CAB8CA866}" presName="parTx" presStyleLbl="revTx" presStyleIdx="0" presStyleCnt="3">
        <dgm:presLayoutVars>
          <dgm:chMax val="0"/>
          <dgm:chPref val="0"/>
        </dgm:presLayoutVars>
      </dgm:prSet>
      <dgm:spPr/>
    </dgm:pt>
    <dgm:pt modelId="{727C7C16-7671-49A8-9539-D2B90ECF66AD}" type="pres">
      <dgm:prSet presAssocID="{14D0CD6D-6AD7-49A0-9568-7F39002A84FD}" presName="sibTrans" presStyleCnt="0"/>
      <dgm:spPr/>
    </dgm:pt>
    <dgm:pt modelId="{A5CDB761-2185-40CF-A080-4CA3F1589F0D}" type="pres">
      <dgm:prSet presAssocID="{BD9C5B69-FB4D-41C1-A97C-5E29BE39F624}" presName="compNode" presStyleCnt="0"/>
      <dgm:spPr/>
    </dgm:pt>
    <dgm:pt modelId="{D3E0549A-1185-40FB-B736-28D4AFEF6421}" type="pres">
      <dgm:prSet presAssocID="{BD9C5B69-FB4D-41C1-A97C-5E29BE39F624}" presName="bgRect" presStyleLbl="bgShp" presStyleIdx="1" presStyleCnt="3"/>
      <dgm:spPr/>
    </dgm:pt>
    <dgm:pt modelId="{2462A2B4-D38C-4A04-A855-D4DE08CF77BC}" type="pres">
      <dgm:prSet presAssocID="{BD9C5B69-FB4D-41C1-A97C-5E29BE39F6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B1F666B-2023-47A7-B981-745D144F4CB3}" type="pres">
      <dgm:prSet presAssocID="{BD9C5B69-FB4D-41C1-A97C-5E29BE39F624}" presName="spaceRect" presStyleCnt="0"/>
      <dgm:spPr/>
    </dgm:pt>
    <dgm:pt modelId="{51B302E0-C44D-4C4E-BBC0-428DAA53BF44}" type="pres">
      <dgm:prSet presAssocID="{BD9C5B69-FB4D-41C1-A97C-5E29BE39F624}" presName="parTx" presStyleLbl="revTx" presStyleIdx="1" presStyleCnt="3">
        <dgm:presLayoutVars>
          <dgm:chMax val="0"/>
          <dgm:chPref val="0"/>
        </dgm:presLayoutVars>
      </dgm:prSet>
      <dgm:spPr/>
    </dgm:pt>
    <dgm:pt modelId="{7F061028-5F61-4293-B25B-ACE18B0C6B36}" type="pres">
      <dgm:prSet presAssocID="{B555B169-4D3E-4069-8E45-E3DE6FA71E22}" presName="sibTrans" presStyleCnt="0"/>
      <dgm:spPr/>
    </dgm:pt>
    <dgm:pt modelId="{AECF0465-CDD6-4B18-8C6D-20515BDB368D}" type="pres">
      <dgm:prSet presAssocID="{B87E4656-664A-451A-829D-B62AB9AF2697}" presName="compNode" presStyleCnt="0"/>
      <dgm:spPr/>
    </dgm:pt>
    <dgm:pt modelId="{B7F56F0A-2836-4F12-A21E-07BCC50AF07D}" type="pres">
      <dgm:prSet presAssocID="{B87E4656-664A-451A-829D-B62AB9AF2697}" presName="bgRect" presStyleLbl="bgShp" presStyleIdx="2" presStyleCnt="3"/>
      <dgm:spPr/>
    </dgm:pt>
    <dgm:pt modelId="{7015210F-FA12-4128-B018-68BED4918C38}" type="pres">
      <dgm:prSet presAssocID="{B87E4656-664A-451A-829D-B62AB9AF26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D9C33D5C-48C5-4B32-85BD-DBC55A05E74A}" type="pres">
      <dgm:prSet presAssocID="{B87E4656-664A-451A-829D-B62AB9AF2697}" presName="spaceRect" presStyleCnt="0"/>
      <dgm:spPr/>
    </dgm:pt>
    <dgm:pt modelId="{925CA233-1D04-45E4-B986-75C7C3D6B201}" type="pres">
      <dgm:prSet presAssocID="{B87E4656-664A-451A-829D-B62AB9AF269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B489121-CC36-412E-AC64-E073760673E6}" type="presOf" srcId="{B87E4656-664A-451A-829D-B62AB9AF2697}" destId="{925CA233-1D04-45E4-B986-75C7C3D6B201}" srcOrd="0" destOrd="0" presId="urn:microsoft.com/office/officeart/2018/2/layout/IconVerticalSolidList"/>
    <dgm:cxn modelId="{A986D627-987E-4267-BA33-48C28C4A7144}" srcId="{8BA3411A-5667-4919-8971-2EF778B6EBF2}" destId="{BD9C5B69-FB4D-41C1-A97C-5E29BE39F624}" srcOrd="1" destOrd="0" parTransId="{490E2831-BEB0-4490-8894-C408D693B026}" sibTransId="{B555B169-4D3E-4069-8E45-E3DE6FA71E22}"/>
    <dgm:cxn modelId="{BF4CF93C-A344-4864-8BCA-C53F8C6445DB}" srcId="{8BA3411A-5667-4919-8971-2EF778B6EBF2}" destId="{B87E4656-664A-451A-829D-B62AB9AF2697}" srcOrd="2" destOrd="0" parTransId="{D16C3B08-FEEF-4750-BBE4-DF80447A4BE5}" sibTransId="{D94159E1-4577-4E3F-8A43-897C318BB1DB}"/>
    <dgm:cxn modelId="{E8FF2552-4CCA-474E-BBB8-A440B83B9074}" type="presOf" srcId="{8BA3411A-5667-4919-8971-2EF778B6EBF2}" destId="{CAF35D6F-FDD1-4537-9FD2-651D6109D894}" srcOrd="0" destOrd="0" presId="urn:microsoft.com/office/officeart/2018/2/layout/IconVerticalSolidList"/>
    <dgm:cxn modelId="{4864908B-0C16-4162-8351-A59F6D7A62E4}" type="presOf" srcId="{8C6A5FB4-2BBE-45C8-BEC6-051CAB8CA866}" destId="{A618DE61-6168-40AA-98C3-0DB593F0412A}" srcOrd="0" destOrd="0" presId="urn:microsoft.com/office/officeart/2018/2/layout/IconVerticalSolidList"/>
    <dgm:cxn modelId="{55768CA9-252B-483B-B722-625B37CEBE2E}" srcId="{8BA3411A-5667-4919-8971-2EF778B6EBF2}" destId="{8C6A5FB4-2BBE-45C8-BEC6-051CAB8CA866}" srcOrd="0" destOrd="0" parTransId="{B0CD6E74-7C3B-4C13-B938-117AA8A19B3B}" sibTransId="{14D0CD6D-6AD7-49A0-9568-7F39002A84FD}"/>
    <dgm:cxn modelId="{A19903E4-0F0A-4512-A8D0-CC682564B06E}" type="presOf" srcId="{BD9C5B69-FB4D-41C1-A97C-5E29BE39F624}" destId="{51B302E0-C44D-4C4E-BBC0-428DAA53BF44}" srcOrd="0" destOrd="0" presId="urn:microsoft.com/office/officeart/2018/2/layout/IconVerticalSolidList"/>
    <dgm:cxn modelId="{BF1E9E6C-5C1B-49BB-B8FC-071C38845CA8}" type="presParOf" srcId="{CAF35D6F-FDD1-4537-9FD2-651D6109D894}" destId="{A1B36B32-B393-48E7-895C-B65994E93166}" srcOrd="0" destOrd="0" presId="urn:microsoft.com/office/officeart/2018/2/layout/IconVerticalSolidList"/>
    <dgm:cxn modelId="{AA956266-CB36-4195-9674-730C82D787E8}" type="presParOf" srcId="{A1B36B32-B393-48E7-895C-B65994E93166}" destId="{B53C28C0-E379-4E62-9AF1-8D711A776A21}" srcOrd="0" destOrd="0" presId="urn:microsoft.com/office/officeart/2018/2/layout/IconVerticalSolidList"/>
    <dgm:cxn modelId="{770646D1-F4E7-4706-BE89-1629CE9C4457}" type="presParOf" srcId="{A1B36B32-B393-48E7-895C-B65994E93166}" destId="{C24A2E87-35C8-4803-B353-2F38B373AEDD}" srcOrd="1" destOrd="0" presId="urn:microsoft.com/office/officeart/2018/2/layout/IconVerticalSolidList"/>
    <dgm:cxn modelId="{D0923359-B497-4966-928E-ACCDBF5AB8B3}" type="presParOf" srcId="{A1B36B32-B393-48E7-895C-B65994E93166}" destId="{0DDA7045-CBC6-4085-9136-69A9E501A50B}" srcOrd="2" destOrd="0" presId="urn:microsoft.com/office/officeart/2018/2/layout/IconVerticalSolidList"/>
    <dgm:cxn modelId="{907AA2FA-3634-47DC-AAE7-C9BA46C99910}" type="presParOf" srcId="{A1B36B32-B393-48E7-895C-B65994E93166}" destId="{A618DE61-6168-40AA-98C3-0DB593F0412A}" srcOrd="3" destOrd="0" presId="urn:microsoft.com/office/officeart/2018/2/layout/IconVerticalSolidList"/>
    <dgm:cxn modelId="{FB10E610-32C5-4176-A142-FC3C46D7E67E}" type="presParOf" srcId="{CAF35D6F-FDD1-4537-9FD2-651D6109D894}" destId="{727C7C16-7671-49A8-9539-D2B90ECF66AD}" srcOrd="1" destOrd="0" presId="urn:microsoft.com/office/officeart/2018/2/layout/IconVerticalSolidList"/>
    <dgm:cxn modelId="{744C9009-0FAB-4778-81D4-4F4600674CB8}" type="presParOf" srcId="{CAF35D6F-FDD1-4537-9FD2-651D6109D894}" destId="{A5CDB761-2185-40CF-A080-4CA3F1589F0D}" srcOrd="2" destOrd="0" presId="urn:microsoft.com/office/officeart/2018/2/layout/IconVerticalSolidList"/>
    <dgm:cxn modelId="{EF5349AD-B3C2-4DBD-A223-77CCE3960D74}" type="presParOf" srcId="{A5CDB761-2185-40CF-A080-4CA3F1589F0D}" destId="{D3E0549A-1185-40FB-B736-28D4AFEF6421}" srcOrd="0" destOrd="0" presId="urn:microsoft.com/office/officeart/2018/2/layout/IconVerticalSolidList"/>
    <dgm:cxn modelId="{865859ED-8565-45BE-B17F-1E729D304CAE}" type="presParOf" srcId="{A5CDB761-2185-40CF-A080-4CA3F1589F0D}" destId="{2462A2B4-D38C-4A04-A855-D4DE08CF77BC}" srcOrd="1" destOrd="0" presId="urn:microsoft.com/office/officeart/2018/2/layout/IconVerticalSolidList"/>
    <dgm:cxn modelId="{73FCAA6B-D858-4851-B5C6-3EDECC9446AE}" type="presParOf" srcId="{A5CDB761-2185-40CF-A080-4CA3F1589F0D}" destId="{7B1F666B-2023-47A7-B981-745D144F4CB3}" srcOrd="2" destOrd="0" presId="urn:microsoft.com/office/officeart/2018/2/layout/IconVerticalSolidList"/>
    <dgm:cxn modelId="{79BB4D7F-3BBB-4635-814E-568326077E68}" type="presParOf" srcId="{A5CDB761-2185-40CF-A080-4CA3F1589F0D}" destId="{51B302E0-C44D-4C4E-BBC0-428DAA53BF44}" srcOrd="3" destOrd="0" presId="urn:microsoft.com/office/officeart/2018/2/layout/IconVerticalSolidList"/>
    <dgm:cxn modelId="{64035B23-51A5-42B8-897B-9D120AC90AB8}" type="presParOf" srcId="{CAF35D6F-FDD1-4537-9FD2-651D6109D894}" destId="{7F061028-5F61-4293-B25B-ACE18B0C6B36}" srcOrd="3" destOrd="0" presId="urn:microsoft.com/office/officeart/2018/2/layout/IconVerticalSolidList"/>
    <dgm:cxn modelId="{82225695-F53D-4F3B-B1A1-4BB5E6D977B0}" type="presParOf" srcId="{CAF35D6F-FDD1-4537-9FD2-651D6109D894}" destId="{AECF0465-CDD6-4B18-8C6D-20515BDB368D}" srcOrd="4" destOrd="0" presId="urn:microsoft.com/office/officeart/2018/2/layout/IconVerticalSolidList"/>
    <dgm:cxn modelId="{42B51DAA-EEB8-4586-85CA-F142EE2DCF17}" type="presParOf" srcId="{AECF0465-CDD6-4B18-8C6D-20515BDB368D}" destId="{B7F56F0A-2836-4F12-A21E-07BCC50AF07D}" srcOrd="0" destOrd="0" presId="urn:microsoft.com/office/officeart/2018/2/layout/IconVerticalSolidList"/>
    <dgm:cxn modelId="{38672BD3-1D52-463B-86A6-9BBB9B6895C7}" type="presParOf" srcId="{AECF0465-CDD6-4B18-8C6D-20515BDB368D}" destId="{7015210F-FA12-4128-B018-68BED4918C38}" srcOrd="1" destOrd="0" presId="urn:microsoft.com/office/officeart/2018/2/layout/IconVerticalSolidList"/>
    <dgm:cxn modelId="{73832C11-1745-44BC-962D-5592808A202A}" type="presParOf" srcId="{AECF0465-CDD6-4B18-8C6D-20515BDB368D}" destId="{D9C33D5C-48C5-4B32-85BD-DBC55A05E74A}" srcOrd="2" destOrd="0" presId="urn:microsoft.com/office/officeart/2018/2/layout/IconVerticalSolidList"/>
    <dgm:cxn modelId="{5CE7FC88-0032-4EE8-935C-69139FD1813B}" type="presParOf" srcId="{AECF0465-CDD6-4B18-8C6D-20515BDB368D}" destId="{925CA233-1D04-45E4-B986-75C7C3D6B2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2205DC-C41A-413B-A26A-982F014A11F9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E509B9-9883-4B36-A6DE-5C83C9718CAB}">
      <dgm:prSet/>
      <dgm:spPr/>
      <dgm:t>
        <a:bodyPr/>
        <a:lstStyle/>
        <a:p>
          <a:r>
            <a:rPr lang="el-GR" b="1" i="0" baseline="0" dirty="0"/>
            <a:t>Τεχνική Τεκμηρίωση:</a:t>
          </a:r>
          <a:r>
            <a:rPr lang="el-GR" b="0" i="0" baseline="0" dirty="0"/>
            <a:t> Έχει υποβληθεί πλήρης σειρά Μελετών &amp; Τευχών με απόλυτη ταύτιση μεταξύ ΤΔΠ και προϋπολογισμών; Φέρουν τις απαραίτητες υπογραφές/θεωρήσεις από τους αρμόδιους; </a:t>
          </a:r>
          <a:endParaRPr lang="en-US" dirty="0"/>
        </a:p>
      </dgm:t>
    </dgm:pt>
    <dgm:pt modelId="{EB238BFF-4694-4B72-9809-A5A08D2BBA40}" type="parTrans" cxnId="{295FD34C-096F-485F-92B7-51672BC5BD07}">
      <dgm:prSet/>
      <dgm:spPr/>
      <dgm:t>
        <a:bodyPr/>
        <a:lstStyle/>
        <a:p>
          <a:endParaRPr lang="en-US"/>
        </a:p>
      </dgm:t>
    </dgm:pt>
    <dgm:pt modelId="{A9745F2D-78DF-4617-8C1E-E66BB9475683}" type="sibTrans" cxnId="{295FD34C-096F-485F-92B7-51672BC5BD07}">
      <dgm:prSet/>
      <dgm:spPr/>
      <dgm:t>
        <a:bodyPr/>
        <a:lstStyle/>
        <a:p>
          <a:endParaRPr lang="en-US"/>
        </a:p>
      </dgm:t>
    </dgm:pt>
    <dgm:pt modelId="{93106E36-37B2-4811-9492-AAEED156D0A5}">
      <dgm:prSet/>
      <dgm:spPr/>
      <dgm:t>
        <a:bodyPr/>
        <a:lstStyle/>
        <a:p>
          <a:r>
            <a:rPr lang="el-GR" b="1" i="0" baseline="0" dirty="0"/>
            <a:t>Επιλεξιμότητα &amp; Κόστος:</a:t>
          </a:r>
          <a:r>
            <a:rPr lang="el-GR" b="0" i="0" baseline="0" dirty="0"/>
            <a:t> Είναι όλες οι δαπάνες επιλέξιμες βάσει των κανόνων του προγράμματος/της πρόσκλησης; Έχει γίνει σωστά η σύνταξη του Π/Υ και οι προσφορές είναι επαρκώς αναλυτικές; </a:t>
          </a:r>
          <a:endParaRPr lang="en-US" dirty="0"/>
        </a:p>
      </dgm:t>
    </dgm:pt>
    <dgm:pt modelId="{B9E726BA-B4EF-42DB-8FB3-5026CF5D35CD}" type="parTrans" cxnId="{07273F08-CE13-4211-80C7-6BF23E965852}">
      <dgm:prSet/>
      <dgm:spPr/>
      <dgm:t>
        <a:bodyPr/>
        <a:lstStyle/>
        <a:p>
          <a:endParaRPr lang="en-US"/>
        </a:p>
      </dgm:t>
    </dgm:pt>
    <dgm:pt modelId="{473F4FF5-1EE3-449A-8E68-539E4BB60130}" type="sibTrans" cxnId="{07273F08-CE13-4211-80C7-6BF23E965852}">
      <dgm:prSet/>
      <dgm:spPr/>
      <dgm:t>
        <a:bodyPr/>
        <a:lstStyle/>
        <a:p>
          <a:endParaRPr lang="en-US"/>
        </a:p>
      </dgm:t>
    </dgm:pt>
    <dgm:pt modelId="{F4963F80-84AE-4ACA-B6BF-3B9AD85C413F}">
      <dgm:prSet/>
      <dgm:spPr/>
      <dgm:t>
        <a:bodyPr/>
        <a:lstStyle/>
        <a:p>
          <a:r>
            <a:rPr lang="el-GR" b="1" i="0" baseline="0" dirty="0"/>
            <a:t>Διοικητική Πληρότητα: </a:t>
          </a:r>
          <a:r>
            <a:rPr lang="el-GR" b="0" i="0" baseline="0" dirty="0"/>
            <a:t>Έχουν επισυναφθεί τα έγγραφα εγκρίσεων/αδειοδοτήσεων, κυριότητας/αρμοδιότητας από τον Δικαιούχο; </a:t>
          </a:r>
          <a:endParaRPr lang="en-US" dirty="0"/>
        </a:p>
      </dgm:t>
    </dgm:pt>
    <dgm:pt modelId="{1A0BBC1A-327C-44CE-A5FA-FA2A208B3503}" type="parTrans" cxnId="{05FA48E3-4410-4B23-888C-AB09A459FE49}">
      <dgm:prSet/>
      <dgm:spPr/>
      <dgm:t>
        <a:bodyPr/>
        <a:lstStyle/>
        <a:p>
          <a:endParaRPr lang="en-US"/>
        </a:p>
      </dgm:t>
    </dgm:pt>
    <dgm:pt modelId="{FCBEFDCF-DBE8-4607-BCC4-D0A67B7EC84A}" type="sibTrans" cxnId="{05FA48E3-4410-4B23-888C-AB09A459FE49}">
      <dgm:prSet/>
      <dgm:spPr/>
      <dgm:t>
        <a:bodyPr/>
        <a:lstStyle/>
        <a:p>
          <a:endParaRPr lang="en-US"/>
        </a:p>
      </dgm:t>
    </dgm:pt>
    <dgm:pt modelId="{EFD1C571-3EFC-4295-8CA8-0E12ECE43C19}">
      <dgm:prSet/>
      <dgm:spPr/>
      <dgm:t>
        <a:bodyPr/>
        <a:lstStyle/>
        <a:p>
          <a:r>
            <a:rPr lang="el-GR" b="1" i="0" baseline="0" dirty="0"/>
            <a:t>Ηλεκτρονική Υποβολή:</a:t>
          </a:r>
          <a:r>
            <a:rPr lang="el-GR" b="0" i="0" baseline="0" dirty="0"/>
            <a:t> Έγινε έλεγχος για τυχόν ελλείψεις/σφάλματα στη συμπλήρωση των υποχρεωτικών εντύπων στο σύστημα, σύμφωνα με την πρόσκληση; </a:t>
          </a:r>
          <a:endParaRPr lang="en-US" dirty="0"/>
        </a:p>
      </dgm:t>
    </dgm:pt>
    <dgm:pt modelId="{72308D1B-66EF-42A9-BECA-4F178EF93DAE}" type="parTrans" cxnId="{9831DE24-2D2A-4CD0-BB53-9E714E9C2B90}">
      <dgm:prSet/>
      <dgm:spPr/>
      <dgm:t>
        <a:bodyPr/>
        <a:lstStyle/>
        <a:p>
          <a:endParaRPr lang="en-US"/>
        </a:p>
      </dgm:t>
    </dgm:pt>
    <dgm:pt modelId="{B011E827-E103-478E-903E-2B225A1EFE19}" type="sibTrans" cxnId="{9831DE24-2D2A-4CD0-BB53-9E714E9C2B90}">
      <dgm:prSet/>
      <dgm:spPr/>
      <dgm:t>
        <a:bodyPr/>
        <a:lstStyle/>
        <a:p>
          <a:endParaRPr lang="en-US"/>
        </a:p>
      </dgm:t>
    </dgm:pt>
    <dgm:pt modelId="{2D4DF055-917F-419F-9259-D10F509D1CBE}" type="pres">
      <dgm:prSet presAssocID="{382205DC-C41A-413B-A26A-982F014A11F9}" presName="vert0" presStyleCnt="0">
        <dgm:presLayoutVars>
          <dgm:dir/>
          <dgm:animOne val="branch"/>
          <dgm:animLvl val="lvl"/>
        </dgm:presLayoutVars>
      </dgm:prSet>
      <dgm:spPr/>
    </dgm:pt>
    <dgm:pt modelId="{F430CB14-2D8C-46A4-953E-1E47111FABEC}" type="pres">
      <dgm:prSet presAssocID="{F4963F80-84AE-4ACA-B6BF-3B9AD85C413F}" presName="thickLine" presStyleLbl="alignNode1" presStyleIdx="0" presStyleCnt="4"/>
      <dgm:spPr/>
    </dgm:pt>
    <dgm:pt modelId="{F402D8D7-F0FB-4C2B-85EE-D49E2A8E8F2D}" type="pres">
      <dgm:prSet presAssocID="{F4963F80-84AE-4ACA-B6BF-3B9AD85C413F}" presName="horz1" presStyleCnt="0"/>
      <dgm:spPr/>
    </dgm:pt>
    <dgm:pt modelId="{12AAA671-DD4C-4365-BFCF-C61E769F3D08}" type="pres">
      <dgm:prSet presAssocID="{F4963F80-84AE-4ACA-B6BF-3B9AD85C413F}" presName="tx1" presStyleLbl="revTx" presStyleIdx="0" presStyleCnt="4"/>
      <dgm:spPr/>
    </dgm:pt>
    <dgm:pt modelId="{971F861F-2861-450E-AB20-8CA222885958}" type="pres">
      <dgm:prSet presAssocID="{F4963F80-84AE-4ACA-B6BF-3B9AD85C413F}" presName="vert1" presStyleCnt="0"/>
      <dgm:spPr/>
    </dgm:pt>
    <dgm:pt modelId="{A1B69371-5E16-4DE8-9A20-B2B25F423491}" type="pres">
      <dgm:prSet presAssocID="{C4E509B9-9883-4B36-A6DE-5C83C9718CAB}" presName="thickLine" presStyleLbl="alignNode1" presStyleIdx="1" presStyleCnt="4"/>
      <dgm:spPr/>
    </dgm:pt>
    <dgm:pt modelId="{CE680ED8-CFB3-453A-A2CC-BC8B1CDCD972}" type="pres">
      <dgm:prSet presAssocID="{C4E509B9-9883-4B36-A6DE-5C83C9718CAB}" presName="horz1" presStyleCnt="0"/>
      <dgm:spPr/>
    </dgm:pt>
    <dgm:pt modelId="{971653BE-EEB4-49C8-8218-647D5F369022}" type="pres">
      <dgm:prSet presAssocID="{C4E509B9-9883-4B36-A6DE-5C83C9718CAB}" presName="tx1" presStyleLbl="revTx" presStyleIdx="1" presStyleCnt="4"/>
      <dgm:spPr/>
    </dgm:pt>
    <dgm:pt modelId="{DE0A660C-44FD-4E67-944E-1CEADEFA5FC9}" type="pres">
      <dgm:prSet presAssocID="{C4E509B9-9883-4B36-A6DE-5C83C9718CAB}" presName="vert1" presStyleCnt="0"/>
      <dgm:spPr/>
    </dgm:pt>
    <dgm:pt modelId="{E4565F92-6849-487B-A5E3-2CD5F413923C}" type="pres">
      <dgm:prSet presAssocID="{93106E36-37B2-4811-9492-AAEED156D0A5}" presName="thickLine" presStyleLbl="alignNode1" presStyleIdx="2" presStyleCnt="4"/>
      <dgm:spPr/>
    </dgm:pt>
    <dgm:pt modelId="{0BD1AA9C-93B5-426C-845D-9F48EA1E1D0E}" type="pres">
      <dgm:prSet presAssocID="{93106E36-37B2-4811-9492-AAEED156D0A5}" presName="horz1" presStyleCnt="0"/>
      <dgm:spPr/>
    </dgm:pt>
    <dgm:pt modelId="{77FB2AB5-5966-4B68-AB08-2288AA3CD5CF}" type="pres">
      <dgm:prSet presAssocID="{93106E36-37B2-4811-9492-AAEED156D0A5}" presName="tx1" presStyleLbl="revTx" presStyleIdx="2" presStyleCnt="4"/>
      <dgm:spPr/>
    </dgm:pt>
    <dgm:pt modelId="{2E8E6379-4043-43E4-BF07-12A5AFB681C4}" type="pres">
      <dgm:prSet presAssocID="{93106E36-37B2-4811-9492-AAEED156D0A5}" presName="vert1" presStyleCnt="0"/>
      <dgm:spPr/>
    </dgm:pt>
    <dgm:pt modelId="{34DB06EE-0CA1-4547-98B3-F48FDDB02727}" type="pres">
      <dgm:prSet presAssocID="{EFD1C571-3EFC-4295-8CA8-0E12ECE43C19}" presName="thickLine" presStyleLbl="alignNode1" presStyleIdx="3" presStyleCnt="4"/>
      <dgm:spPr/>
    </dgm:pt>
    <dgm:pt modelId="{EFE12A3B-3580-4338-88A9-0D7D8887D051}" type="pres">
      <dgm:prSet presAssocID="{EFD1C571-3EFC-4295-8CA8-0E12ECE43C19}" presName="horz1" presStyleCnt="0"/>
      <dgm:spPr/>
    </dgm:pt>
    <dgm:pt modelId="{61D5B4F8-9EE3-43E6-A8F0-A0DF48F44437}" type="pres">
      <dgm:prSet presAssocID="{EFD1C571-3EFC-4295-8CA8-0E12ECE43C19}" presName="tx1" presStyleLbl="revTx" presStyleIdx="3" presStyleCnt="4"/>
      <dgm:spPr/>
    </dgm:pt>
    <dgm:pt modelId="{B9F11392-B67F-40B1-B598-82EBE43A2876}" type="pres">
      <dgm:prSet presAssocID="{EFD1C571-3EFC-4295-8CA8-0E12ECE43C19}" presName="vert1" presStyleCnt="0"/>
      <dgm:spPr/>
    </dgm:pt>
  </dgm:ptLst>
  <dgm:cxnLst>
    <dgm:cxn modelId="{07273F08-CE13-4211-80C7-6BF23E965852}" srcId="{382205DC-C41A-413B-A26A-982F014A11F9}" destId="{93106E36-37B2-4811-9492-AAEED156D0A5}" srcOrd="2" destOrd="0" parTransId="{B9E726BA-B4EF-42DB-8FB3-5026CF5D35CD}" sibTransId="{473F4FF5-1EE3-449A-8E68-539E4BB60130}"/>
    <dgm:cxn modelId="{2203820A-00F4-4597-9902-5A1798B5B098}" type="presOf" srcId="{C4E509B9-9883-4B36-A6DE-5C83C9718CAB}" destId="{971653BE-EEB4-49C8-8218-647D5F369022}" srcOrd="0" destOrd="0" presId="urn:microsoft.com/office/officeart/2008/layout/LinedList"/>
    <dgm:cxn modelId="{9831DE24-2D2A-4CD0-BB53-9E714E9C2B90}" srcId="{382205DC-C41A-413B-A26A-982F014A11F9}" destId="{EFD1C571-3EFC-4295-8CA8-0E12ECE43C19}" srcOrd="3" destOrd="0" parTransId="{72308D1B-66EF-42A9-BECA-4F178EF93DAE}" sibTransId="{B011E827-E103-478E-903E-2B225A1EFE19}"/>
    <dgm:cxn modelId="{4E732F35-D4B8-41E0-9726-55F97ABF334D}" type="presOf" srcId="{F4963F80-84AE-4ACA-B6BF-3B9AD85C413F}" destId="{12AAA671-DD4C-4365-BFCF-C61E769F3D08}" srcOrd="0" destOrd="0" presId="urn:microsoft.com/office/officeart/2008/layout/LinedList"/>
    <dgm:cxn modelId="{295FD34C-096F-485F-92B7-51672BC5BD07}" srcId="{382205DC-C41A-413B-A26A-982F014A11F9}" destId="{C4E509B9-9883-4B36-A6DE-5C83C9718CAB}" srcOrd="1" destOrd="0" parTransId="{EB238BFF-4694-4B72-9809-A5A08D2BBA40}" sibTransId="{A9745F2D-78DF-4617-8C1E-E66BB9475683}"/>
    <dgm:cxn modelId="{31F81D7A-AB0A-49BF-90F6-D2167D63573E}" type="presOf" srcId="{382205DC-C41A-413B-A26A-982F014A11F9}" destId="{2D4DF055-917F-419F-9259-D10F509D1CBE}" srcOrd="0" destOrd="0" presId="urn:microsoft.com/office/officeart/2008/layout/LinedList"/>
    <dgm:cxn modelId="{8AD056A9-68C5-4DFE-82BA-F6A6E66902EB}" type="presOf" srcId="{93106E36-37B2-4811-9492-AAEED156D0A5}" destId="{77FB2AB5-5966-4B68-AB08-2288AA3CD5CF}" srcOrd="0" destOrd="0" presId="urn:microsoft.com/office/officeart/2008/layout/LinedList"/>
    <dgm:cxn modelId="{05FA48E3-4410-4B23-888C-AB09A459FE49}" srcId="{382205DC-C41A-413B-A26A-982F014A11F9}" destId="{F4963F80-84AE-4ACA-B6BF-3B9AD85C413F}" srcOrd="0" destOrd="0" parTransId="{1A0BBC1A-327C-44CE-A5FA-FA2A208B3503}" sibTransId="{FCBEFDCF-DBE8-4607-BCC4-D0A67B7EC84A}"/>
    <dgm:cxn modelId="{DF8938EC-2BD1-48D8-AFB6-7D17FE6F6739}" type="presOf" srcId="{EFD1C571-3EFC-4295-8CA8-0E12ECE43C19}" destId="{61D5B4F8-9EE3-43E6-A8F0-A0DF48F44437}" srcOrd="0" destOrd="0" presId="urn:microsoft.com/office/officeart/2008/layout/LinedList"/>
    <dgm:cxn modelId="{04829CA6-1331-4389-8F79-7CA28642929C}" type="presParOf" srcId="{2D4DF055-917F-419F-9259-D10F509D1CBE}" destId="{F430CB14-2D8C-46A4-953E-1E47111FABEC}" srcOrd="0" destOrd="0" presId="urn:microsoft.com/office/officeart/2008/layout/LinedList"/>
    <dgm:cxn modelId="{A57F72E5-FEB7-4538-A82D-D8D38E3FEE17}" type="presParOf" srcId="{2D4DF055-917F-419F-9259-D10F509D1CBE}" destId="{F402D8D7-F0FB-4C2B-85EE-D49E2A8E8F2D}" srcOrd="1" destOrd="0" presId="urn:microsoft.com/office/officeart/2008/layout/LinedList"/>
    <dgm:cxn modelId="{46512A40-7355-4FAD-94AC-EB4A827E968E}" type="presParOf" srcId="{F402D8D7-F0FB-4C2B-85EE-D49E2A8E8F2D}" destId="{12AAA671-DD4C-4365-BFCF-C61E769F3D08}" srcOrd="0" destOrd="0" presId="urn:microsoft.com/office/officeart/2008/layout/LinedList"/>
    <dgm:cxn modelId="{1ACC4D76-3763-4071-869A-7B2DD821A2D9}" type="presParOf" srcId="{F402D8D7-F0FB-4C2B-85EE-D49E2A8E8F2D}" destId="{971F861F-2861-450E-AB20-8CA222885958}" srcOrd="1" destOrd="0" presId="urn:microsoft.com/office/officeart/2008/layout/LinedList"/>
    <dgm:cxn modelId="{615F2F56-B3D4-4DC4-A184-245EC3437C22}" type="presParOf" srcId="{2D4DF055-917F-419F-9259-D10F509D1CBE}" destId="{A1B69371-5E16-4DE8-9A20-B2B25F423491}" srcOrd="2" destOrd="0" presId="urn:microsoft.com/office/officeart/2008/layout/LinedList"/>
    <dgm:cxn modelId="{D2F161DE-6742-4DB7-B371-3B5C52FE62C3}" type="presParOf" srcId="{2D4DF055-917F-419F-9259-D10F509D1CBE}" destId="{CE680ED8-CFB3-453A-A2CC-BC8B1CDCD972}" srcOrd="3" destOrd="0" presId="urn:microsoft.com/office/officeart/2008/layout/LinedList"/>
    <dgm:cxn modelId="{359FC5C4-B43B-4918-9CF0-BA136C53520D}" type="presParOf" srcId="{CE680ED8-CFB3-453A-A2CC-BC8B1CDCD972}" destId="{971653BE-EEB4-49C8-8218-647D5F369022}" srcOrd="0" destOrd="0" presId="urn:microsoft.com/office/officeart/2008/layout/LinedList"/>
    <dgm:cxn modelId="{3A409225-E6C4-4B6E-B89A-4AA3A057B1D8}" type="presParOf" srcId="{CE680ED8-CFB3-453A-A2CC-BC8B1CDCD972}" destId="{DE0A660C-44FD-4E67-944E-1CEADEFA5FC9}" srcOrd="1" destOrd="0" presId="urn:microsoft.com/office/officeart/2008/layout/LinedList"/>
    <dgm:cxn modelId="{C680085D-55B9-4755-8CF2-C10B1AC1E3E2}" type="presParOf" srcId="{2D4DF055-917F-419F-9259-D10F509D1CBE}" destId="{E4565F92-6849-487B-A5E3-2CD5F413923C}" srcOrd="4" destOrd="0" presId="urn:microsoft.com/office/officeart/2008/layout/LinedList"/>
    <dgm:cxn modelId="{849D092E-DA6B-4BED-B496-901B13EAED83}" type="presParOf" srcId="{2D4DF055-917F-419F-9259-D10F509D1CBE}" destId="{0BD1AA9C-93B5-426C-845D-9F48EA1E1D0E}" srcOrd="5" destOrd="0" presId="urn:microsoft.com/office/officeart/2008/layout/LinedList"/>
    <dgm:cxn modelId="{07A5759A-0A2E-4DCC-A1C3-D39F2703BB44}" type="presParOf" srcId="{0BD1AA9C-93B5-426C-845D-9F48EA1E1D0E}" destId="{77FB2AB5-5966-4B68-AB08-2288AA3CD5CF}" srcOrd="0" destOrd="0" presId="urn:microsoft.com/office/officeart/2008/layout/LinedList"/>
    <dgm:cxn modelId="{8D2F636B-FD79-4FBE-AA35-C05FFAE4657F}" type="presParOf" srcId="{0BD1AA9C-93B5-426C-845D-9F48EA1E1D0E}" destId="{2E8E6379-4043-43E4-BF07-12A5AFB681C4}" srcOrd="1" destOrd="0" presId="urn:microsoft.com/office/officeart/2008/layout/LinedList"/>
    <dgm:cxn modelId="{E58DC265-871F-4216-9336-E0F68B0D6FDB}" type="presParOf" srcId="{2D4DF055-917F-419F-9259-D10F509D1CBE}" destId="{34DB06EE-0CA1-4547-98B3-F48FDDB02727}" srcOrd="6" destOrd="0" presId="urn:microsoft.com/office/officeart/2008/layout/LinedList"/>
    <dgm:cxn modelId="{A7275193-4BA3-4CDF-8C3D-AE1A2C32CB0B}" type="presParOf" srcId="{2D4DF055-917F-419F-9259-D10F509D1CBE}" destId="{EFE12A3B-3580-4338-88A9-0D7D8887D051}" srcOrd="7" destOrd="0" presId="urn:microsoft.com/office/officeart/2008/layout/LinedList"/>
    <dgm:cxn modelId="{1ADD1CE3-E20A-4AE4-8F3F-2E87AD6CBE2B}" type="presParOf" srcId="{EFE12A3B-3580-4338-88A9-0D7D8887D051}" destId="{61D5B4F8-9EE3-43E6-A8F0-A0DF48F44437}" srcOrd="0" destOrd="0" presId="urn:microsoft.com/office/officeart/2008/layout/LinedList"/>
    <dgm:cxn modelId="{BCDB009A-79A1-4C09-94F6-ACDC9A687BBD}" type="presParOf" srcId="{EFE12A3B-3580-4338-88A9-0D7D8887D051}" destId="{B9F11392-B67F-40B1-B598-82EBE43A28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BDACB-54C0-45AD-BAA0-D8D82C538A4C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1AE9CDC-4411-43F8-B63F-FDEC10613165}">
      <dgm:prSet custT="1"/>
      <dgm:spPr/>
      <dgm:t>
        <a:bodyPr/>
        <a:lstStyle/>
        <a:p>
          <a:r>
            <a:rPr lang="el-GR" sz="2400" dirty="0">
              <a:latin typeface="+mn-lt"/>
              <a:cs typeface="Arial" panose="020B0604020202020204" pitchFamily="34" charset="0"/>
            </a:rPr>
            <a:t>Στάδιο Α΄: Έλεγχος πληρότητας &amp; </a:t>
          </a:r>
          <a:r>
            <a:rPr lang="el-GR" sz="2400" dirty="0" err="1">
              <a:latin typeface="+mn-lt"/>
              <a:cs typeface="Arial" panose="020B0604020202020204" pitchFamily="34" charset="0"/>
            </a:rPr>
            <a:t>επιλεξιμότητας</a:t>
          </a:r>
          <a:r>
            <a:rPr lang="el-GR" sz="2400" dirty="0">
              <a:latin typeface="+mn-lt"/>
              <a:cs typeface="Arial" panose="020B0604020202020204" pitchFamily="34" charset="0"/>
            </a:rPr>
            <a:t> πρότασης </a:t>
          </a:r>
        </a:p>
      </dgm:t>
    </dgm:pt>
    <dgm:pt modelId="{4340DB91-4DE6-435F-95A6-5F25698449F0}" type="parTrans" cxnId="{3571F88E-DC14-4E7F-A5C9-5E3C12722299}">
      <dgm:prSet/>
      <dgm:spPr/>
      <dgm:t>
        <a:bodyPr/>
        <a:lstStyle/>
        <a:p>
          <a:endParaRPr lang="el-GR"/>
        </a:p>
      </dgm:t>
    </dgm:pt>
    <dgm:pt modelId="{4B4471A8-4ED4-4954-9732-D9094A98495E}" type="sibTrans" cxnId="{3571F88E-DC14-4E7F-A5C9-5E3C12722299}">
      <dgm:prSet/>
      <dgm:spPr/>
      <dgm:t>
        <a:bodyPr/>
        <a:lstStyle/>
        <a:p>
          <a:endParaRPr lang="el-GR"/>
        </a:p>
      </dgm:t>
    </dgm:pt>
    <dgm:pt modelId="{BA69F13D-D8ED-4B52-A7D9-07AAAC2E0380}">
      <dgm:prSet custT="1"/>
      <dgm:spPr/>
      <dgm:t>
        <a:bodyPr/>
        <a:lstStyle/>
        <a:p>
          <a:r>
            <a:rPr lang="el-GR" sz="1600" dirty="0">
              <a:latin typeface="+mn-lt"/>
              <a:cs typeface="Arial" panose="020B0604020202020204" pitchFamily="34" charset="0"/>
            </a:rPr>
            <a:t>Δικαιούχος που εμπίπτει στην πρόσκληση</a:t>
          </a:r>
        </a:p>
      </dgm:t>
    </dgm:pt>
    <dgm:pt modelId="{0AAA41C3-A63C-42D3-8D8A-1C05545FB739}" type="parTrans" cxnId="{F6989022-A8B1-4178-8C69-2045D681D51F}">
      <dgm:prSet/>
      <dgm:spPr/>
      <dgm:t>
        <a:bodyPr/>
        <a:lstStyle/>
        <a:p>
          <a:endParaRPr lang="el-GR"/>
        </a:p>
      </dgm:t>
    </dgm:pt>
    <dgm:pt modelId="{B029CD3B-59C8-4295-9BEB-D71021CC7142}" type="sibTrans" cxnId="{F6989022-A8B1-4178-8C69-2045D681D51F}">
      <dgm:prSet/>
      <dgm:spPr/>
      <dgm:t>
        <a:bodyPr/>
        <a:lstStyle/>
        <a:p>
          <a:endParaRPr lang="el-GR"/>
        </a:p>
      </dgm:t>
    </dgm:pt>
    <dgm:pt modelId="{D6E99883-F80A-487E-BDC6-F270D66AB64F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>
              <a:latin typeface="Calibri" panose="020F0502020204030204"/>
              <a:ea typeface="+mn-ea"/>
              <a:cs typeface="Arial" panose="020B0604020202020204" pitchFamily="34" charset="0"/>
            </a:rPr>
            <a:t>Τυπική Πληρότητα υποβαλλόμενης πρότασης</a:t>
          </a:r>
          <a:endParaRPr lang="el-GR" sz="1500" kern="1200" dirty="0"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F9D040F8-CDC7-4B0E-930E-3F3CAB31EF79}" type="parTrans" cxnId="{CDF90579-8DC5-41D2-A181-93C1113A5217}">
      <dgm:prSet/>
      <dgm:spPr/>
      <dgm:t>
        <a:bodyPr/>
        <a:lstStyle/>
        <a:p>
          <a:endParaRPr lang="el-GR"/>
        </a:p>
      </dgm:t>
    </dgm:pt>
    <dgm:pt modelId="{3865C540-16E7-44FF-8D6D-D061B5E03B77}" type="sibTrans" cxnId="{CDF90579-8DC5-41D2-A181-93C1113A5217}">
      <dgm:prSet/>
      <dgm:spPr/>
      <dgm:t>
        <a:bodyPr/>
        <a:lstStyle/>
        <a:p>
          <a:endParaRPr lang="el-GR"/>
        </a:p>
      </dgm:t>
    </dgm:pt>
    <dgm:pt modelId="{3CD4B45E-BFC3-4DD7-88CA-11122D8C6122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/>
              <a:ea typeface="+mn-ea"/>
              <a:cs typeface="Arial" panose="020B0604020202020204" pitchFamily="34" charset="0"/>
            </a:rPr>
            <a:t>Η πράξη εμπίπτει στο στόχο πολιτικής, στην προτεραιότητα, στους ειδικούς στόχους, στα πεδία παρέμβασης, καθώς και στους τύπους των δράσεων και στους όρους της εκάστοτε πρόσκλησης </a:t>
          </a:r>
        </a:p>
      </dgm:t>
    </dgm:pt>
    <dgm:pt modelId="{35657B01-CC7D-4251-AAFD-098E3AC7B8EA}" type="parTrans" cxnId="{6E5F39B8-9722-45A7-8F6E-B9CA98591CB8}">
      <dgm:prSet/>
      <dgm:spPr/>
      <dgm:t>
        <a:bodyPr/>
        <a:lstStyle/>
        <a:p>
          <a:endParaRPr lang="el-GR"/>
        </a:p>
      </dgm:t>
    </dgm:pt>
    <dgm:pt modelId="{5A63BA5E-2461-4941-8803-79B510B07B14}" type="sibTrans" cxnId="{6E5F39B8-9722-45A7-8F6E-B9CA98591CB8}">
      <dgm:prSet/>
      <dgm:spPr/>
      <dgm:t>
        <a:bodyPr/>
        <a:lstStyle/>
        <a:p>
          <a:endParaRPr lang="el-GR"/>
        </a:p>
      </dgm:t>
    </dgm:pt>
    <dgm:pt modelId="{BFE53458-E5DE-4C03-B9C0-F27C2F399762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/>
              <a:ea typeface="+mn-ea"/>
              <a:cs typeface="Arial" panose="020B0604020202020204" pitchFamily="34" charset="0"/>
            </a:rPr>
            <a:t>Υποβολή αποφάσεων των αρμόδιων ή και συλλογικών οργάνων του δικαιούχου ή άλλων αρμοδίων οργάνων</a:t>
          </a:r>
        </a:p>
      </dgm:t>
    </dgm:pt>
    <dgm:pt modelId="{FF756A12-AD07-4077-8D62-2AED358E8BFD}" type="parTrans" cxnId="{2D718722-84D4-43AC-B398-4906AA88B1ED}">
      <dgm:prSet/>
      <dgm:spPr/>
      <dgm:t>
        <a:bodyPr/>
        <a:lstStyle/>
        <a:p>
          <a:endParaRPr lang="el-GR"/>
        </a:p>
      </dgm:t>
    </dgm:pt>
    <dgm:pt modelId="{A0A6C168-7ACF-46F6-9DA2-6D00D29511A8}" type="sibTrans" cxnId="{2D718722-84D4-43AC-B398-4906AA88B1ED}">
      <dgm:prSet/>
      <dgm:spPr/>
      <dgm:t>
        <a:bodyPr/>
        <a:lstStyle/>
        <a:p>
          <a:endParaRPr lang="el-GR"/>
        </a:p>
      </dgm:t>
    </dgm:pt>
    <dgm:pt modelId="{0E666589-E9FE-4110-8E8C-40FDAF2F23C5}" type="pres">
      <dgm:prSet presAssocID="{BF7BDACB-54C0-45AD-BAA0-D8D82C538A4C}" presName="composite" presStyleCnt="0">
        <dgm:presLayoutVars>
          <dgm:chMax val="1"/>
          <dgm:dir/>
          <dgm:resizeHandles val="exact"/>
        </dgm:presLayoutVars>
      </dgm:prSet>
      <dgm:spPr/>
    </dgm:pt>
    <dgm:pt modelId="{D21CD88F-36F4-4C20-94B3-59BD1302B056}" type="pres">
      <dgm:prSet presAssocID="{D1AE9CDC-4411-43F8-B63F-FDEC10613165}" presName="roof" presStyleLbl="dkBgShp" presStyleIdx="0" presStyleCnt="2"/>
      <dgm:spPr/>
    </dgm:pt>
    <dgm:pt modelId="{BF826376-3FA7-44F0-A148-AA7F64F42EC2}" type="pres">
      <dgm:prSet presAssocID="{D1AE9CDC-4411-43F8-B63F-FDEC10613165}" presName="pillars" presStyleCnt="0"/>
      <dgm:spPr/>
    </dgm:pt>
    <dgm:pt modelId="{A1D5224F-9147-4C68-9473-349279341082}" type="pres">
      <dgm:prSet presAssocID="{D1AE9CDC-4411-43F8-B63F-FDEC10613165}" presName="pillar1" presStyleLbl="node1" presStyleIdx="0" presStyleCnt="4">
        <dgm:presLayoutVars>
          <dgm:bulletEnabled val="1"/>
        </dgm:presLayoutVars>
      </dgm:prSet>
      <dgm:spPr/>
    </dgm:pt>
    <dgm:pt modelId="{5EC9BBB5-EE3A-4181-BEEC-35CD23C8C954}" type="pres">
      <dgm:prSet presAssocID="{D6E99883-F80A-487E-BDC6-F270D66AB64F}" presName="pillarX" presStyleLbl="node1" presStyleIdx="1" presStyleCnt="4">
        <dgm:presLayoutVars>
          <dgm:bulletEnabled val="1"/>
        </dgm:presLayoutVars>
      </dgm:prSet>
      <dgm:spPr/>
    </dgm:pt>
    <dgm:pt modelId="{3FAF2E3F-8083-4A4F-9382-26C3E552CBE8}" type="pres">
      <dgm:prSet presAssocID="{3CD4B45E-BFC3-4DD7-88CA-11122D8C6122}" presName="pillarX" presStyleLbl="node1" presStyleIdx="2" presStyleCnt="4">
        <dgm:presLayoutVars>
          <dgm:bulletEnabled val="1"/>
        </dgm:presLayoutVars>
      </dgm:prSet>
      <dgm:spPr/>
    </dgm:pt>
    <dgm:pt modelId="{2430C0B6-5E2A-4E53-8C3C-6752F375CBF0}" type="pres">
      <dgm:prSet presAssocID="{BFE53458-E5DE-4C03-B9C0-F27C2F399762}" presName="pillarX" presStyleLbl="node1" presStyleIdx="3" presStyleCnt="4">
        <dgm:presLayoutVars>
          <dgm:bulletEnabled val="1"/>
        </dgm:presLayoutVars>
      </dgm:prSet>
      <dgm:spPr/>
    </dgm:pt>
    <dgm:pt modelId="{EC0ECCC9-0A39-4D97-9C0B-B78C35619D73}" type="pres">
      <dgm:prSet presAssocID="{D1AE9CDC-4411-43F8-B63F-FDEC10613165}" presName="base" presStyleLbl="dkBgShp" presStyleIdx="1" presStyleCnt="2"/>
      <dgm:spPr/>
    </dgm:pt>
  </dgm:ptLst>
  <dgm:cxnLst>
    <dgm:cxn modelId="{6B52FD07-F5D2-4540-9ADC-B4CB630B84CE}" type="presOf" srcId="{D6E99883-F80A-487E-BDC6-F270D66AB64F}" destId="{5EC9BBB5-EE3A-4181-BEEC-35CD23C8C954}" srcOrd="0" destOrd="0" presId="urn:microsoft.com/office/officeart/2005/8/layout/hList3"/>
    <dgm:cxn modelId="{2D718722-84D4-43AC-B398-4906AA88B1ED}" srcId="{D1AE9CDC-4411-43F8-B63F-FDEC10613165}" destId="{BFE53458-E5DE-4C03-B9C0-F27C2F399762}" srcOrd="3" destOrd="0" parTransId="{FF756A12-AD07-4077-8D62-2AED358E8BFD}" sibTransId="{A0A6C168-7ACF-46F6-9DA2-6D00D29511A8}"/>
    <dgm:cxn modelId="{F6989022-A8B1-4178-8C69-2045D681D51F}" srcId="{D1AE9CDC-4411-43F8-B63F-FDEC10613165}" destId="{BA69F13D-D8ED-4B52-A7D9-07AAAC2E0380}" srcOrd="0" destOrd="0" parTransId="{0AAA41C3-A63C-42D3-8D8A-1C05545FB739}" sibTransId="{B029CD3B-59C8-4295-9BEB-D71021CC7142}"/>
    <dgm:cxn modelId="{CDF90579-8DC5-41D2-A181-93C1113A5217}" srcId="{D1AE9CDC-4411-43F8-B63F-FDEC10613165}" destId="{D6E99883-F80A-487E-BDC6-F270D66AB64F}" srcOrd="1" destOrd="0" parTransId="{F9D040F8-CDC7-4B0E-930E-3F3CAB31EF79}" sibTransId="{3865C540-16E7-44FF-8D6D-D061B5E03B77}"/>
    <dgm:cxn modelId="{3571F88E-DC14-4E7F-A5C9-5E3C12722299}" srcId="{BF7BDACB-54C0-45AD-BAA0-D8D82C538A4C}" destId="{D1AE9CDC-4411-43F8-B63F-FDEC10613165}" srcOrd="0" destOrd="0" parTransId="{4340DB91-4DE6-435F-95A6-5F25698449F0}" sibTransId="{4B4471A8-4ED4-4954-9732-D9094A98495E}"/>
    <dgm:cxn modelId="{6E5F39B8-9722-45A7-8F6E-B9CA98591CB8}" srcId="{D1AE9CDC-4411-43F8-B63F-FDEC10613165}" destId="{3CD4B45E-BFC3-4DD7-88CA-11122D8C6122}" srcOrd="2" destOrd="0" parTransId="{35657B01-CC7D-4251-AAFD-098E3AC7B8EA}" sibTransId="{5A63BA5E-2461-4941-8803-79B510B07B14}"/>
    <dgm:cxn modelId="{ED211FCD-9FB8-4394-8597-282A79F03A12}" type="presOf" srcId="{D1AE9CDC-4411-43F8-B63F-FDEC10613165}" destId="{D21CD88F-36F4-4C20-94B3-59BD1302B056}" srcOrd="0" destOrd="0" presId="urn:microsoft.com/office/officeart/2005/8/layout/hList3"/>
    <dgm:cxn modelId="{CC5C3BD2-FF12-4A8F-B76C-E7AC47782DDC}" type="presOf" srcId="{BA69F13D-D8ED-4B52-A7D9-07AAAC2E0380}" destId="{A1D5224F-9147-4C68-9473-349279341082}" srcOrd="0" destOrd="0" presId="urn:microsoft.com/office/officeart/2005/8/layout/hList3"/>
    <dgm:cxn modelId="{66D0B5E6-40B6-44A1-985D-1C30E14DA8DA}" type="presOf" srcId="{BFE53458-E5DE-4C03-B9C0-F27C2F399762}" destId="{2430C0B6-5E2A-4E53-8C3C-6752F375CBF0}" srcOrd="0" destOrd="0" presId="urn:microsoft.com/office/officeart/2005/8/layout/hList3"/>
    <dgm:cxn modelId="{202474E7-14F5-4B4E-94FD-D7164CC1799D}" type="presOf" srcId="{3CD4B45E-BFC3-4DD7-88CA-11122D8C6122}" destId="{3FAF2E3F-8083-4A4F-9382-26C3E552CBE8}" srcOrd="0" destOrd="0" presId="urn:microsoft.com/office/officeart/2005/8/layout/hList3"/>
    <dgm:cxn modelId="{B104A8FF-7BCC-4945-BD42-89E49E10F71C}" type="presOf" srcId="{BF7BDACB-54C0-45AD-BAA0-D8D82C538A4C}" destId="{0E666589-E9FE-4110-8E8C-40FDAF2F23C5}" srcOrd="0" destOrd="0" presId="urn:microsoft.com/office/officeart/2005/8/layout/hList3"/>
    <dgm:cxn modelId="{37764A37-569D-4A87-A634-2BC5B3108A03}" type="presParOf" srcId="{0E666589-E9FE-4110-8E8C-40FDAF2F23C5}" destId="{D21CD88F-36F4-4C20-94B3-59BD1302B056}" srcOrd="0" destOrd="0" presId="urn:microsoft.com/office/officeart/2005/8/layout/hList3"/>
    <dgm:cxn modelId="{5AB6A339-2F45-4739-B7A4-0CF98A0A3357}" type="presParOf" srcId="{0E666589-E9FE-4110-8E8C-40FDAF2F23C5}" destId="{BF826376-3FA7-44F0-A148-AA7F64F42EC2}" srcOrd="1" destOrd="0" presId="urn:microsoft.com/office/officeart/2005/8/layout/hList3"/>
    <dgm:cxn modelId="{1DAE34D5-DF1D-45D7-9452-B4691DBF2927}" type="presParOf" srcId="{BF826376-3FA7-44F0-A148-AA7F64F42EC2}" destId="{A1D5224F-9147-4C68-9473-349279341082}" srcOrd="0" destOrd="0" presId="urn:microsoft.com/office/officeart/2005/8/layout/hList3"/>
    <dgm:cxn modelId="{88F57F0E-C837-4D96-AAF6-2856F0E2B1C5}" type="presParOf" srcId="{BF826376-3FA7-44F0-A148-AA7F64F42EC2}" destId="{5EC9BBB5-EE3A-4181-BEEC-35CD23C8C954}" srcOrd="1" destOrd="0" presId="urn:microsoft.com/office/officeart/2005/8/layout/hList3"/>
    <dgm:cxn modelId="{7BB779E9-3892-45D1-B03F-E70395DA0A16}" type="presParOf" srcId="{BF826376-3FA7-44F0-A148-AA7F64F42EC2}" destId="{3FAF2E3F-8083-4A4F-9382-26C3E552CBE8}" srcOrd="2" destOrd="0" presId="urn:microsoft.com/office/officeart/2005/8/layout/hList3"/>
    <dgm:cxn modelId="{22D9DEF2-F2EE-4AB9-87FB-562DCDF68467}" type="presParOf" srcId="{BF826376-3FA7-44F0-A148-AA7F64F42EC2}" destId="{2430C0B6-5E2A-4E53-8C3C-6752F375CBF0}" srcOrd="3" destOrd="0" presId="urn:microsoft.com/office/officeart/2005/8/layout/hList3"/>
    <dgm:cxn modelId="{3FAAFB5B-C456-445F-AE6F-E00FFCB45EB2}" type="presParOf" srcId="{0E666589-E9FE-4110-8E8C-40FDAF2F23C5}" destId="{EC0ECCC9-0A39-4D97-9C0B-B78C35619D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9E2FE-F453-4DE2-81D3-2E87DD2AB5D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C240B98A-E717-49E1-BC95-16BF7E7004A0}">
      <dgm:prSet custT="1"/>
      <dgm:spPr/>
      <dgm:t>
        <a:bodyPr/>
        <a:lstStyle/>
        <a:p>
          <a:r>
            <a:rPr lang="el-GR" sz="2400" dirty="0">
              <a:latin typeface="+mn-lt"/>
              <a:cs typeface="Arial" panose="020B0604020202020204" pitchFamily="34" charset="0"/>
            </a:rPr>
            <a:t>Στάδιο Β΄: Αξιολόγηση των προτάσεων ανά κριτήριο/ ομάδα κριτηρίων</a:t>
          </a:r>
        </a:p>
      </dgm:t>
    </dgm:pt>
    <dgm:pt modelId="{E4965151-8CF7-4D13-B298-4A3D6374B4D9}" type="parTrans" cxnId="{16A73FD9-C009-4B62-9F0B-D13A3D5EF49B}">
      <dgm:prSet/>
      <dgm:spPr/>
      <dgm:t>
        <a:bodyPr/>
        <a:lstStyle/>
        <a:p>
          <a:endParaRPr lang="el-GR"/>
        </a:p>
      </dgm:t>
    </dgm:pt>
    <dgm:pt modelId="{C148898A-F685-4DEC-95C9-122979055B77}" type="sibTrans" cxnId="{16A73FD9-C009-4B62-9F0B-D13A3D5EF49B}">
      <dgm:prSet/>
      <dgm:spPr/>
      <dgm:t>
        <a:bodyPr/>
        <a:lstStyle/>
        <a:p>
          <a:endParaRPr lang="el-GR"/>
        </a:p>
      </dgm:t>
    </dgm:pt>
    <dgm:pt modelId="{9A74714C-0D41-4D42-B02E-6188AF9B2A1B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Εμπλεκόμενοι φορείς και πληρότητα περιεχομένου της πρότασης</a:t>
          </a:r>
        </a:p>
      </dgm:t>
    </dgm:pt>
    <dgm:pt modelId="{21730BB8-9DE1-49DE-A6DC-6266CA05377D}" type="parTrans" cxnId="{359115D9-1AEC-421D-A18D-7BF1D9A852BA}">
      <dgm:prSet/>
      <dgm:spPr/>
      <dgm:t>
        <a:bodyPr/>
        <a:lstStyle/>
        <a:p>
          <a:endParaRPr lang="el-GR"/>
        </a:p>
      </dgm:t>
    </dgm:pt>
    <dgm:pt modelId="{CB3E4529-3E60-4EF6-ABC7-C5B1A7DDC6C2}" type="sibTrans" cxnId="{359115D9-1AEC-421D-A18D-7BF1D9A852BA}">
      <dgm:prSet/>
      <dgm:spPr/>
      <dgm:t>
        <a:bodyPr/>
        <a:lstStyle/>
        <a:p>
          <a:endParaRPr lang="el-GR"/>
        </a:p>
      </dgm:t>
    </dgm:pt>
    <dgm:pt modelId="{DE92BE42-B094-43AF-A98B-4288957436DF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Τήρηση θεσμικού πλαισίου και ενσωμάτωση οριζόντιων πολιτικών</a:t>
          </a:r>
        </a:p>
      </dgm:t>
    </dgm:pt>
    <dgm:pt modelId="{700EBA23-B9A7-4777-97B3-A64A15012B1D}" type="parTrans" cxnId="{199D4154-CDD6-4A76-A56B-34236DD2ABD2}">
      <dgm:prSet/>
      <dgm:spPr/>
      <dgm:t>
        <a:bodyPr/>
        <a:lstStyle/>
        <a:p>
          <a:endParaRPr lang="el-GR"/>
        </a:p>
      </dgm:t>
    </dgm:pt>
    <dgm:pt modelId="{78327C5C-7075-4502-B642-6DAB46916246}" type="sibTrans" cxnId="{199D4154-CDD6-4A76-A56B-34236DD2ABD2}">
      <dgm:prSet/>
      <dgm:spPr/>
      <dgm:t>
        <a:bodyPr/>
        <a:lstStyle/>
        <a:p>
          <a:endParaRPr lang="el-GR"/>
        </a:p>
      </dgm:t>
    </dgm:pt>
    <dgm:pt modelId="{E3E09F71-63F9-4E76-85A4-E213BA636A69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Σκοπιμότητα πράξης</a:t>
          </a:r>
        </a:p>
      </dgm:t>
    </dgm:pt>
    <dgm:pt modelId="{F2886928-8BC6-460E-A3C8-90B258787143}" type="parTrans" cxnId="{025B179A-F75C-4C37-A8C2-F277215DBA03}">
      <dgm:prSet/>
      <dgm:spPr/>
      <dgm:t>
        <a:bodyPr/>
        <a:lstStyle/>
        <a:p>
          <a:endParaRPr lang="el-GR"/>
        </a:p>
      </dgm:t>
    </dgm:pt>
    <dgm:pt modelId="{C9C07D97-837A-4DE0-9B6D-117D1D11130B}" type="sibTrans" cxnId="{025B179A-F75C-4C37-A8C2-F277215DBA03}">
      <dgm:prSet/>
      <dgm:spPr/>
      <dgm:t>
        <a:bodyPr/>
        <a:lstStyle/>
        <a:p>
          <a:endParaRPr lang="el-GR"/>
        </a:p>
      </dgm:t>
    </dgm:pt>
    <dgm:pt modelId="{5B1C0C60-73BB-4BC9-9738-D182D59663E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Ωριμότητα πράξης</a:t>
          </a:r>
        </a:p>
      </dgm:t>
    </dgm:pt>
    <dgm:pt modelId="{B59EA637-BF4C-4702-A9C2-E5D42E915345}" type="parTrans" cxnId="{C397C26A-A066-46E1-9244-0222D8E77AD4}">
      <dgm:prSet/>
      <dgm:spPr/>
      <dgm:t>
        <a:bodyPr/>
        <a:lstStyle/>
        <a:p>
          <a:endParaRPr lang="el-GR"/>
        </a:p>
      </dgm:t>
    </dgm:pt>
    <dgm:pt modelId="{E0F47313-B596-4E83-8854-4AE777D69580}" type="sibTrans" cxnId="{C397C26A-A066-46E1-9244-0222D8E77AD4}">
      <dgm:prSet/>
      <dgm:spPr/>
      <dgm:t>
        <a:bodyPr/>
        <a:lstStyle/>
        <a:p>
          <a:endParaRPr lang="el-GR"/>
        </a:p>
      </dgm:t>
    </dgm:pt>
    <dgm:pt modelId="{A04435E2-998C-424B-8D5A-9928267F1F17}" type="pres">
      <dgm:prSet presAssocID="{9889E2FE-F453-4DE2-81D3-2E87DD2AB5D5}" presName="composite" presStyleCnt="0">
        <dgm:presLayoutVars>
          <dgm:chMax val="1"/>
          <dgm:dir/>
          <dgm:resizeHandles val="exact"/>
        </dgm:presLayoutVars>
      </dgm:prSet>
      <dgm:spPr/>
    </dgm:pt>
    <dgm:pt modelId="{DF110874-E192-4D67-B372-16995BBE73FA}" type="pres">
      <dgm:prSet presAssocID="{C240B98A-E717-49E1-BC95-16BF7E7004A0}" presName="roof" presStyleLbl="dkBgShp" presStyleIdx="0" presStyleCnt="2"/>
      <dgm:spPr/>
    </dgm:pt>
    <dgm:pt modelId="{1DDBF63C-8F38-451B-9CB1-263114D028A4}" type="pres">
      <dgm:prSet presAssocID="{C240B98A-E717-49E1-BC95-16BF7E7004A0}" presName="pillars" presStyleCnt="0"/>
      <dgm:spPr/>
    </dgm:pt>
    <dgm:pt modelId="{51EB8E61-01B0-437E-AC12-5F909A8495AC}" type="pres">
      <dgm:prSet presAssocID="{C240B98A-E717-49E1-BC95-16BF7E7004A0}" presName="pillar1" presStyleLbl="node1" presStyleIdx="0" presStyleCnt="4">
        <dgm:presLayoutVars>
          <dgm:bulletEnabled val="1"/>
        </dgm:presLayoutVars>
      </dgm:prSet>
      <dgm:spPr/>
    </dgm:pt>
    <dgm:pt modelId="{1EF724CF-177D-4D22-A846-D852851DB47E}" type="pres">
      <dgm:prSet presAssocID="{DE92BE42-B094-43AF-A98B-4288957436DF}" presName="pillarX" presStyleLbl="node1" presStyleIdx="1" presStyleCnt="4">
        <dgm:presLayoutVars>
          <dgm:bulletEnabled val="1"/>
        </dgm:presLayoutVars>
      </dgm:prSet>
      <dgm:spPr/>
    </dgm:pt>
    <dgm:pt modelId="{5AEAFA14-6FF0-4706-893C-984B6FA1D56F}" type="pres">
      <dgm:prSet presAssocID="{E3E09F71-63F9-4E76-85A4-E213BA636A69}" presName="pillarX" presStyleLbl="node1" presStyleIdx="2" presStyleCnt="4">
        <dgm:presLayoutVars>
          <dgm:bulletEnabled val="1"/>
        </dgm:presLayoutVars>
      </dgm:prSet>
      <dgm:spPr/>
    </dgm:pt>
    <dgm:pt modelId="{71BF4BF5-19B0-483E-ADEE-50A93EE4012D}" type="pres">
      <dgm:prSet presAssocID="{5B1C0C60-73BB-4BC9-9738-D182D59663EE}" presName="pillarX" presStyleLbl="node1" presStyleIdx="3" presStyleCnt="4">
        <dgm:presLayoutVars>
          <dgm:bulletEnabled val="1"/>
        </dgm:presLayoutVars>
      </dgm:prSet>
      <dgm:spPr/>
    </dgm:pt>
    <dgm:pt modelId="{598FD964-903A-4C66-911C-F7C90836F2C8}" type="pres">
      <dgm:prSet presAssocID="{C240B98A-E717-49E1-BC95-16BF7E7004A0}" presName="base" presStyleLbl="dkBgShp" presStyleIdx="1" presStyleCnt="2"/>
      <dgm:spPr/>
    </dgm:pt>
  </dgm:ptLst>
  <dgm:cxnLst>
    <dgm:cxn modelId="{93EA5617-9FAD-41B1-8DDE-513F157CD44A}" type="presOf" srcId="{5B1C0C60-73BB-4BC9-9738-D182D59663EE}" destId="{71BF4BF5-19B0-483E-ADEE-50A93EE4012D}" srcOrd="0" destOrd="0" presId="urn:microsoft.com/office/officeart/2005/8/layout/hList3"/>
    <dgm:cxn modelId="{01882C3C-5131-4B34-9C59-DDAC7EFFBAFD}" type="presOf" srcId="{9889E2FE-F453-4DE2-81D3-2E87DD2AB5D5}" destId="{A04435E2-998C-424B-8D5A-9928267F1F17}" srcOrd="0" destOrd="0" presId="urn:microsoft.com/office/officeart/2005/8/layout/hList3"/>
    <dgm:cxn modelId="{C397C26A-A066-46E1-9244-0222D8E77AD4}" srcId="{C240B98A-E717-49E1-BC95-16BF7E7004A0}" destId="{5B1C0C60-73BB-4BC9-9738-D182D59663EE}" srcOrd="3" destOrd="0" parTransId="{B59EA637-BF4C-4702-A9C2-E5D42E915345}" sibTransId="{E0F47313-B596-4E83-8854-4AE777D69580}"/>
    <dgm:cxn modelId="{199D4154-CDD6-4A76-A56B-34236DD2ABD2}" srcId="{C240B98A-E717-49E1-BC95-16BF7E7004A0}" destId="{DE92BE42-B094-43AF-A98B-4288957436DF}" srcOrd="1" destOrd="0" parTransId="{700EBA23-B9A7-4777-97B3-A64A15012B1D}" sibTransId="{78327C5C-7075-4502-B642-6DAB46916246}"/>
    <dgm:cxn modelId="{277D368D-EA8F-40E7-8944-4AC90DCAF679}" type="presOf" srcId="{DE92BE42-B094-43AF-A98B-4288957436DF}" destId="{1EF724CF-177D-4D22-A846-D852851DB47E}" srcOrd="0" destOrd="0" presId="urn:microsoft.com/office/officeart/2005/8/layout/hList3"/>
    <dgm:cxn modelId="{025B179A-F75C-4C37-A8C2-F277215DBA03}" srcId="{C240B98A-E717-49E1-BC95-16BF7E7004A0}" destId="{E3E09F71-63F9-4E76-85A4-E213BA636A69}" srcOrd="2" destOrd="0" parTransId="{F2886928-8BC6-460E-A3C8-90B258787143}" sibTransId="{C9C07D97-837A-4DE0-9B6D-117D1D11130B}"/>
    <dgm:cxn modelId="{B9A0349C-FBF7-4051-A5F1-ED6734D5DB0B}" type="presOf" srcId="{9A74714C-0D41-4D42-B02E-6188AF9B2A1B}" destId="{51EB8E61-01B0-437E-AC12-5F909A8495AC}" srcOrd="0" destOrd="0" presId="urn:microsoft.com/office/officeart/2005/8/layout/hList3"/>
    <dgm:cxn modelId="{187DE2B3-AFAB-4EA0-A6D1-C6542C677388}" type="presOf" srcId="{C240B98A-E717-49E1-BC95-16BF7E7004A0}" destId="{DF110874-E192-4D67-B372-16995BBE73FA}" srcOrd="0" destOrd="0" presId="urn:microsoft.com/office/officeart/2005/8/layout/hList3"/>
    <dgm:cxn modelId="{691471D5-3D93-4694-9AFD-31AD53D4AB53}" type="presOf" srcId="{E3E09F71-63F9-4E76-85A4-E213BA636A69}" destId="{5AEAFA14-6FF0-4706-893C-984B6FA1D56F}" srcOrd="0" destOrd="0" presId="urn:microsoft.com/office/officeart/2005/8/layout/hList3"/>
    <dgm:cxn modelId="{359115D9-1AEC-421D-A18D-7BF1D9A852BA}" srcId="{C240B98A-E717-49E1-BC95-16BF7E7004A0}" destId="{9A74714C-0D41-4D42-B02E-6188AF9B2A1B}" srcOrd="0" destOrd="0" parTransId="{21730BB8-9DE1-49DE-A6DC-6266CA05377D}" sibTransId="{CB3E4529-3E60-4EF6-ABC7-C5B1A7DDC6C2}"/>
    <dgm:cxn modelId="{16A73FD9-C009-4B62-9F0B-D13A3D5EF49B}" srcId="{9889E2FE-F453-4DE2-81D3-2E87DD2AB5D5}" destId="{C240B98A-E717-49E1-BC95-16BF7E7004A0}" srcOrd="0" destOrd="0" parTransId="{E4965151-8CF7-4D13-B298-4A3D6374B4D9}" sibTransId="{C148898A-F685-4DEC-95C9-122979055B77}"/>
    <dgm:cxn modelId="{939EE2AB-2523-4419-964B-E11929EAA309}" type="presParOf" srcId="{A04435E2-998C-424B-8D5A-9928267F1F17}" destId="{DF110874-E192-4D67-B372-16995BBE73FA}" srcOrd="0" destOrd="0" presId="urn:microsoft.com/office/officeart/2005/8/layout/hList3"/>
    <dgm:cxn modelId="{58C527A5-CA75-4BA5-BC16-FEADD2E4C67D}" type="presParOf" srcId="{A04435E2-998C-424B-8D5A-9928267F1F17}" destId="{1DDBF63C-8F38-451B-9CB1-263114D028A4}" srcOrd="1" destOrd="0" presId="urn:microsoft.com/office/officeart/2005/8/layout/hList3"/>
    <dgm:cxn modelId="{CE3F6AED-98AF-4DF8-AE22-A83B7F0286DB}" type="presParOf" srcId="{1DDBF63C-8F38-451B-9CB1-263114D028A4}" destId="{51EB8E61-01B0-437E-AC12-5F909A8495AC}" srcOrd="0" destOrd="0" presId="urn:microsoft.com/office/officeart/2005/8/layout/hList3"/>
    <dgm:cxn modelId="{5CD67D41-1936-46F6-B896-BDB1DC204572}" type="presParOf" srcId="{1DDBF63C-8F38-451B-9CB1-263114D028A4}" destId="{1EF724CF-177D-4D22-A846-D852851DB47E}" srcOrd="1" destOrd="0" presId="urn:microsoft.com/office/officeart/2005/8/layout/hList3"/>
    <dgm:cxn modelId="{EB38704C-B655-4B6C-8521-04AF817BEE25}" type="presParOf" srcId="{1DDBF63C-8F38-451B-9CB1-263114D028A4}" destId="{5AEAFA14-6FF0-4706-893C-984B6FA1D56F}" srcOrd="2" destOrd="0" presId="urn:microsoft.com/office/officeart/2005/8/layout/hList3"/>
    <dgm:cxn modelId="{791B34B1-4743-41EF-A565-D0DDB10619CC}" type="presParOf" srcId="{1DDBF63C-8F38-451B-9CB1-263114D028A4}" destId="{71BF4BF5-19B0-483E-ADEE-50A93EE4012D}" srcOrd="3" destOrd="0" presId="urn:microsoft.com/office/officeart/2005/8/layout/hList3"/>
    <dgm:cxn modelId="{04A61C7E-096C-4A92-B004-0D14C9B64311}" type="presParOf" srcId="{A04435E2-998C-424B-8D5A-9928267F1F17}" destId="{598FD964-903A-4C66-911C-F7C90836F2C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1B786E-6E5C-4711-BE29-6C1CF6BC6D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FF1000-93B2-4B65-A1B5-DC78892630A6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200" b="1" dirty="0" err="1">
              <a:latin typeface="+mn-lt"/>
            </a:rPr>
            <a:t>Πληρότητ</a:t>
          </a:r>
          <a:r>
            <a:rPr lang="en-US" sz="1200" b="1" dirty="0">
              <a:latin typeface="+mn-lt"/>
            </a:rPr>
            <a:t>α &amp; Επιλεξιμότητα</a:t>
          </a:r>
          <a:endParaRPr lang="en-US" sz="1200" dirty="0">
            <a:latin typeface="+mn-lt"/>
          </a:endParaRPr>
        </a:p>
      </dgm:t>
    </dgm:pt>
    <dgm:pt modelId="{257C55C4-6F04-4705-A3E2-2FE3013366AB}" type="parTrans" cxnId="{E6AE62B7-FB4D-429C-A9FE-0FF68F2CB26B}">
      <dgm:prSet/>
      <dgm:spPr/>
      <dgm:t>
        <a:bodyPr/>
        <a:lstStyle/>
        <a:p>
          <a:endParaRPr lang="en-US"/>
        </a:p>
      </dgm:t>
    </dgm:pt>
    <dgm:pt modelId="{01F9A622-0DD0-4995-9B0E-C0D798736CF9}" type="sibTrans" cxnId="{E6AE62B7-FB4D-429C-A9FE-0FF68F2CB26B}">
      <dgm:prSet/>
      <dgm:spPr/>
      <dgm:t>
        <a:bodyPr/>
        <a:lstStyle/>
        <a:p>
          <a:endParaRPr lang="en-US"/>
        </a:p>
      </dgm:t>
    </dgm:pt>
    <dgm:pt modelId="{B3D81A3E-5479-4412-851F-64707F54B739}">
      <dgm:prSet custT="1"/>
      <dgm:spPr/>
      <dgm:t>
        <a:bodyPr/>
        <a:lstStyle/>
        <a:p>
          <a:r>
            <a:rPr lang="en-US" sz="1200" dirty="0" err="1">
              <a:latin typeface="+mn-lt"/>
            </a:rPr>
            <a:t>Εξέτ</a:t>
          </a:r>
          <a:r>
            <a:rPr lang="en-US" sz="1200" dirty="0">
              <a:latin typeface="+mn-lt"/>
            </a:rPr>
            <a:t>αση της πληρότητας των υποβληθέντων εγγράφων και της επιλεξιμότητας της πρότασης</a:t>
          </a:r>
          <a:r>
            <a:rPr lang="el-GR" sz="1200" dirty="0">
              <a:latin typeface="+mn-lt"/>
            </a:rPr>
            <a:t>.</a:t>
          </a:r>
          <a:endParaRPr lang="en-US" sz="1200" dirty="0">
            <a:latin typeface="+mn-lt"/>
          </a:endParaRPr>
        </a:p>
      </dgm:t>
    </dgm:pt>
    <dgm:pt modelId="{3ED188B0-AFDD-45FA-B4EE-E4219CEFEDB0}" type="parTrans" cxnId="{C1953647-68F6-48B9-BD15-CF055E3A7464}">
      <dgm:prSet/>
      <dgm:spPr/>
      <dgm:t>
        <a:bodyPr/>
        <a:lstStyle/>
        <a:p>
          <a:endParaRPr lang="en-US"/>
        </a:p>
      </dgm:t>
    </dgm:pt>
    <dgm:pt modelId="{2961C930-E37C-4475-A989-52D50C15C95B}" type="sibTrans" cxnId="{C1953647-68F6-48B9-BD15-CF055E3A7464}">
      <dgm:prSet/>
      <dgm:spPr/>
      <dgm:t>
        <a:bodyPr/>
        <a:lstStyle/>
        <a:p>
          <a:endParaRPr lang="en-US"/>
        </a:p>
      </dgm:t>
    </dgm:pt>
    <dgm:pt modelId="{9B1B58BF-A0E7-406A-A564-A8FDB2F6BF31}">
      <dgm:prSet custT="1"/>
      <dgm:spPr/>
      <dgm:t>
        <a:bodyPr/>
        <a:lstStyle/>
        <a:p>
          <a:r>
            <a:rPr lang="el-GR" sz="1200" b="1" dirty="0">
              <a:latin typeface="+mn-lt"/>
            </a:rPr>
            <a:t>Αρμοδιότητα Δικαιούχου</a:t>
          </a:r>
          <a:endParaRPr lang="en-US" sz="1200" dirty="0">
            <a:latin typeface="+mn-lt"/>
          </a:endParaRPr>
        </a:p>
      </dgm:t>
    </dgm:pt>
    <dgm:pt modelId="{0FBF5481-0ABD-4B4A-9280-FBBA4C286A0F}" type="parTrans" cxnId="{E9E59A95-EFD3-42D9-8399-A8E3B3C60241}">
      <dgm:prSet/>
      <dgm:spPr/>
      <dgm:t>
        <a:bodyPr/>
        <a:lstStyle/>
        <a:p>
          <a:endParaRPr lang="en-US"/>
        </a:p>
      </dgm:t>
    </dgm:pt>
    <dgm:pt modelId="{2ED73842-19DE-4379-98F9-75AE7DBFE10A}" type="sibTrans" cxnId="{E9E59A95-EFD3-42D9-8399-A8E3B3C60241}">
      <dgm:prSet/>
      <dgm:spPr/>
      <dgm:t>
        <a:bodyPr/>
        <a:lstStyle/>
        <a:p>
          <a:endParaRPr lang="en-US"/>
        </a:p>
      </dgm:t>
    </dgm:pt>
    <dgm:pt modelId="{F27BB4E3-62C4-496D-9634-512763767D6C}">
      <dgm:prSet custT="1"/>
      <dgm:spPr/>
      <dgm:t>
        <a:bodyPr/>
        <a:lstStyle/>
        <a:p>
          <a:r>
            <a:rPr lang="el-GR" sz="1200" dirty="0">
              <a:latin typeface="+mn-lt"/>
              <a:ea typeface="Open Sans" pitchFamily="34" charset="-122"/>
              <a:cs typeface="Arial" panose="020B0604020202020204" pitchFamily="34" charset="0"/>
            </a:rPr>
            <a:t>Έλεγχος</a:t>
          </a:r>
          <a:r>
            <a:rPr lang="en-US" sz="1200" dirty="0">
              <a:latin typeface="+mn-lt"/>
              <a:ea typeface="Open Sans" pitchFamily="34" charset="-122"/>
              <a:cs typeface="Arial" panose="020B0604020202020204" pitchFamily="34" charset="0"/>
            </a:rPr>
            <a:t> της κατα</a:t>
          </a:r>
          <a:r>
            <a:rPr lang="en-US" sz="1200" dirty="0" err="1">
              <a:latin typeface="+mn-lt"/>
              <a:ea typeface="Open Sans" pitchFamily="34" charset="-122"/>
              <a:cs typeface="Arial" panose="020B0604020202020204" pitchFamily="34" charset="0"/>
            </a:rPr>
            <a:t>λληλότητ</a:t>
          </a:r>
          <a:r>
            <a:rPr lang="en-US" sz="1200" dirty="0">
              <a:latin typeface="+mn-lt"/>
              <a:ea typeface="Open Sans" pitchFamily="34" charset="-122"/>
              <a:cs typeface="Arial" panose="020B0604020202020204" pitchFamily="34" charset="0"/>
            </a:rPr>
            <a:t>ας και ικανότητας του φορέα υλοποίησης</a:t>
          </a:r>
          <a:r>
            <a:rPr lang="el-GR" sz="1200" dirty="0">
              <a:latin typeface="+mn-lt"/>
              <a:ea typeface="Open Sans" pitchFamily="34" charset="-122"/>
              <a:cs typeface="Arial" panose="020B0604020202020204" pitchFamily="34" charset="0"/>
            </a:rPr>
            <a:t> </a:t>
          </a:r>
          <a:r>
            <a:rPr lang="el-GR" sz="1200" dirty="0" err="1">
              <a:latin typeface="+mn-lt"/>
              <a:ea typeface="Open Sans" pitchFamily="34" charset="-122"/>
              <a:cs typeface="Arial" panose="020B0604020202020204" pitchFamily="34" charset="0"/>
            </a:rPr>
            <a:t>συμφωνα</a:t>
          </a:r>
          <a:r>
            <a:rPr lang="el-GR" sz="1200" dirty="0">
              <a:latin typeface="+mn-lt"/>
              <a:ea typeface="Open Sans" pitchFamily="34" charset="-122"/>
              <a:cs typeface="Arial" panose="020B0604020202020204" pitchFamily="34" charset="0"/>
            </a:rPr>
            <a:t> με την πρόσκληση.</a:t>
          </a:r>
          <a:endParaRPr lang="en-US" sz="1200" dirty="0">
            <a:latin typeface="+mn-lt"/>
          </a:endParaRPr>
        </a:p>
      </dgm:t>
    </dgm:pt>
    <dgm:pt modelId="{8D5E94B4-7D6C-4B9A-A38B-5ED9C0F370EB}" type="parTrans" cxnId="{A5471A73-D1FD-4DEF-864B-026D94DDB3FA}">
      <dgm:prSet/>
      <dgm:spPr/>
      <dgm:t>
        <a:bodyPr/>
        <a:lstStyle/>
        <a:p>
          <a:endParaRPr lang="en-US"/>
        </a:p>
      </dgm:t>
    </dgm:pt>
    <dgm:pt modelId="{B945385C-94FC-4A47-BB2A-F4EA0CE2E43D}" type="sibTrans" cxnId="{A5471A73-D1FD-4DEF-864B-026D94DDB3FA}">
      <dgm:prSet/>
      <dgm:spPr/>
      <dgm:t>
        <a:bodyPr/>
        <a:lstStyle/>
        <a:p>
          <a:endParaRPr lang="en-US"/>
        </a:p>
      </dgm:t>
    </dgm:pt>
    <dgm:pt modelId="{08CF20B2-E5C9-4222-90F5-EAA517D69715}">
      <dgm:prSet custT="1"/>
      <dgm:spPr/>
      <dgm:t>
        <a:bodyPr/>
        <a:lstStyle/>
        <a:p>
          <a:r>
            <a:rPr lang="en-US" sz="1200" b="1" dirty="0">
              <a:latin typeface="+mn-lt"/>
            </a:rPr>
            <a:t>Οριζόντιες </a:t>
          </a:r>
          <a:r>
            <a:rPr lang="en-US" sz="1200" b="1" dirty="0" err="1">
              <a:latin typeface="+mn-lt"/>
            </a:rPr>
            <a:t>Πολιτικές</a:t>
          </a:r>
          <a:endParaRPr lang="en-US" sz="1200" dirty="0">
            <a:latin typeface="+mn-lt"/>
          </a:endParaRPr>
        </a:p>
      </dgm:t>
    </dgm:pt>
    <dgm:pt modelId="{A7E7B1A2-A557-49C3-9CB6-A1107624562B}" type="parTrans" cxnId="{078D2C08-CE91-4E02-8D3C-5508E5A53768}">
      <dgm:prSet/>
      <dgm:spPr/>
      <dgm:t>
        <a:bodyPr/>
        <a:lstStyle/>
        <a:p>
          <a:endParaRPr lang="en-US"/>
        </a:p>
      </dgm:t>
    </dgm:pt>
    <dgm:pt modelId="{4788314A-A753-4AD8-A761-B087CD617D7B}" type="sibTrans" cxnId="{078D2C08-CE91-4E02-8D3C-5508E5A53768}">
      <dgm:prSet/>
      <dgm:spPr/>
      <dgm:t>
        <a:bodyPr/>
        <a:lstStyle/>
        <a:p>
          <a:endParaRPr lang="en-US"/>
        </a:p>
      </dgm:t>
    </dgm:pt>
    <dgm:pt modelId="{72E2798E-F1EB-41DC-91A1-0C04BB022A66}">
      <dgm:prSet custT="1"/>
      <dgm:spPr/>
      <dgm:t>
        <a:bodyPr/>
        <a:lstStyle/>
        <a:p>
          <a:r>
            <a:rPr lang="en-US" sz="1200" dirty="0" err="1">
              <a:latin typeface="+mn-lt"/>
            </a:rPr>
            <a:t>Τήρηση</a:t>
          </a:r>
          <a:r>
            <a:rPr lang="en-US" sz="1200" dirty="0">
              <a:latin typeface="+mn-lt"/>
            </a:rPr>
            <a:t> </a:t>
          </a:r>
          <a:r>
            <a:rPr lang="en-US" sz="1200" dirty="0" err="1">
              <a:latin typeface="+mn-lt"/>
            </a:rPr>
            <a:t>των</a:t>
          </a:r>
          <a:r>
            <a:rPr lang="en-US" sz="1200" dirty="0">
              <a:latin typeface="+mn-lt"/>
            </a:rPr>
            <a:t> </a:t>
          </a:r>
          <a:r>
            <a:rPr lang="en-US" sz="1200" dirty="0" err="1">
              <a:latin typeface="+mn-lt"/>
            </a:rPr>
            <a:t>οριζόντιων</a:t>
          </a:r>
          <a:r>
            <a:rPr lang="en-US" sz="1200" dirty="0">
              <a:latin typeface="+mn-lt"/>
            </a:rPr>
            <a:t> π</a:t>
          </a:r>
          <a:r>
            <a:rPr lang="en-US" sz="1200" dirty="0" err="1">
              <a:latin typeface="+mn-lt"/>
            </a:rPr>
            <a:t>ολιτικών</a:t>
          </a:r>
          <a:r>
            <a:rPr lang="en-US" sz="1200" dirty="0">
              <a:latin typeface="+mn-lt"/>
            </a:rPr>
            <a:t> της Ε.Ε., όπ</a:t>
          </a:r>
          <a:r>
            <a:rPr lang="en-US" sz="1200" dirty="0" err="1">
              <a:latin typeface="+mn-lt"/>
            </a:rPr>
            <a:t>ως</a:t>
          </a:r>
          <a:r>
            <a:rPr lang="en-US" sz="1200" dirty="0">
              <a:latin typeface="+mn-lt"/>
            </a:rPr>
            <a:t> η </a:t>
          </a:r>
          <a:r>
            <a:rPr lang="en-US" sz="1200" dirty="0" err="1">
              <a:latin typeface="+mn-lt"/>
            </a:rPr>
            <a:t>ισότητ</a:t>
          </a:r>
          <a:r>
            <a:rPr lang="en-US" sz="1200" dirty="0">
              <a:latin typeface="+mn-lt"/>
            </a:rPr>
            <a:t>α των φύλων</a:t>
          </a:r>
          <a:r>
            <a:rPr lang="el-GR" sz="1200" dirty="0">
              <a:latin typeface="+mn-lt"/>
            </a:rPr>
            <a:t>, </a:t>
          </a:r>
          <a:r>
            <a:rPr lang="en-US" sz="1200" dirty="0">
              <a:latin typeface="+mn-lt"/>
            </a:rPr>
            <a:t>η β</a:t>
          </a:r>
          <a:r>
            <a:rPr lang="en-US" sz="1200" dirty="0" err="1">
              <a:latin typeface="+mn-lt"/>
            </a:rPr>
            <a:t>ιώσιμη</a:t>
          </a:r>
          <a:r>
            <a:rPr lang="en-US" sz="1200" dirty="0">
              <a:latin typeface="+mn-lt"/>
            </a:rPr>
            <a:t> α</a:t>
          </a:r>
          <a:r>
            <a:rPr lang="en-US" sz="1200" dirty="0" err="1">
              <a:latin typeface="+mn-lt"/>
            </a:rPr>
            <a:t>νά</a:t>
          </a:r>
          <a:r>
            <a:rPr lang="en-US" sz="1200" dirty="0">
              <a:latin typeface="+mn-lt"/>
            </a:rPr>
            <a:t>πτυξη</a:t>
          </a:r>
          <a:r>
            <a:rPr lang="el-GR" sz="1200" dirty="0">
              <a:latin typeface="+mn-lt"/>
            </a:rPr>
            <a:t>, η προσβασιμότητα.</a:t>
          </a:r>
          <a:endParaRPr lang="en-US" sz="1200" dirty="0">
            <a:latin typeface="+mn-lt"/>
          </a:endParaRPr>
        </a:p>
      </dgm:t>
    </dgm:pt>
    <dgm:pt modelId="{F1FC2EFA-FDC7-4151-812D-E0C1ADFD37D7}" type="parTrans" cxnId="{EAE080ED-A3FE-491B-AA0A-E56E92F105B9}">
      <dgm:prSet/>
      <dgm:spPr/>
      <dgm:t>
        <a:bodyPr/>
        <a:lstStyle/>
        <a:p>
          <a:endParaRPr lang="en-US"/>
        </a:p>
      </dgm:t>
    </dgm:pt>
    <dgm:pt modelId="{036F88D2-0FA9-4014-B396-089A25C93D93}" type="sibTrans" cxnId="{EAE080ED-A3FE-491B-AA0A-E56E92F105B9}">
      <dgm:prSet/>
      <dgm:spPr/>
      <dgm:t>
        <a:bodyPr/>
        <a:lstStyle/>
        <a:p>
          <a:endParaRPr lang="en-US"/>
        </a:p>
      </dgm:t>
    </dgm:pt>
    <dgm:pt modelId="{A70E3EBF-5798-4B80-8C3C-B31A0E0E201E}" type="pres">
      <dgm:prSet presAssocID="{3A1B786E-6E5C-4711-BE29-6C1CF6BC6D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B67E05-185C-437F-BA06-2B200D1D53A0}" type="pres">
      <dgm:prSet presAssocID="{1DFF1000-93B2-4B65-A1B5-DC78892630A6}" presName="hierRoot1" presStyleCnt="0"/>
      <dgm:spPr/>
    </dgm:pt>
    <dgm:pt modelId="{8C52A531-2C46-4F7C-BA5D-EAE79E6065F3}" type="pres">
      <dgm:prSet presAssocID="{1DFF1000-93B2-4B65-A1B5-DC78892630A6}" presName="composite" presStyleCnt="0"/>
      <dgm:spPr/>
    </dgm:pt>
    <dgm:pt modelId="{BE432B66-E434-4941-9F4D-710FEB125D8D}" type="pres">
      <dgm:prSet presAssocID="{1DFF1000-93B2-4B65-A1B5-DC78892630A6}" presName="background" presStyleLbl="node0" presStyleIdx="0" presStyleCnt="6"/>
      <dgm:spPr/>
    </dgm:pt>
    <dgm:pt modelId="{0E948477-F261-4245-A71A-62496930269C}" type="pres">
      <dgm:prSet presAssocID="{1DFF1000-93B2-4B65-A1B5-DC78892630A6}" presName="text" presStyleLbl="fgAcc0" presStyleIdx="0" presStyleCnt="6">
        <dgm:presLayoutVars>
          <dgm:chPref val="3"/>
        </dgm:presLayoutVars>
      </dgm:prSet>
      <dgm:spPr/>
    </dgm:pt>
    <dgm:pt modelId="{688F2BA6-24BE-42ED-8B56-A4978A23C11F}" type="pres">
      <dgm:prSet presAssocID="{1DFF1000-93B2-4B65-A1B5-DC78892630A6}" presName="hierChild2" presStyleCnt="0"/>
      <dgm:spPr/>
    </dgm:pt>
    <dgm:pt modelId="{AFA76F3A-25F2-46D4-9C8C-0DA6010DB516}" type="pres">
      <dgm:prSet presAssocID="{B3D81A3E-5479-4412-851F-64707F54B739}" presName="hierRoot1" presStyleCnt="0"/>
      <dgm:spPr/>
    </dgm:pt>
    <dgm:pt modelId="{B6D844F1-36AA-4D0B-B847-53C5F6C486E1}" type="pres">
      <dgm:prSet presAssocID="{B3D81A3E-5479-4412-851F-64707F54B739}" presName="composite" presStyleCnt="0"/>
      <dgm:spPr/>
    </dgm:pt>
    <dgm:pt modelId="{6E520ABF-1BAA-420C-9C08-CC4651E1F111}" type="pres">
      <dgm:prSet presAssocID="{B3D81A3E-5479-4412-851F-64707F54B739}" presName="background" presStyleLbl="node0" presStyleIdx="1" presStyleCnt="6"/>
      <dgm:spPr/>
    </dgm:pt>
    <dgm:pt modelId="{EADC8587-7B9A-48AF-969E-53AE60AD9F13}" type="pres">
      <dgm:prSet presAssocID="{B3D81A3E-5479-4412-851F-64707F54B739}" presName="text" presStyleLbl="fgAcc0" presStyleIdx="1" presStyleCnt="6">
        <dgm:presLayoutVars>
          <dgm:chPref val="3"/>
        </dgm:presLayoutVars>
      </dgm:prSet>
      <dgm:spPr/>
    </dgm:pt>
    <dgm:pt modelId="{C88014A6-B58D-4002-9FCC-E6FCE239CF8C}" type="pres">
      <dgm:prSet presAssocID="{B3D81A3E-5479-4412-851F-64707F54B739}" presName="hierChild2" presStyleCnt="0"/>
      <dgm:spPr/>
    </dgm:pt>
    <dgm:pt modelId="{8A07F33F-76CB-421E-9885-11C541C65156}" type="pres">
      <dgm:prSet presAssocID="{9B1B58BF-A0E7-406A-A564-A8FDB2F6BF31}" presName="hierRoot1" presStyleCnt="0"/>
      <dgm:spPr/>
    </dgm:pt>
    <dgm:pt modelId="{50FF9D7D-57A5-42AC-9622-0D21DA0D51F6}" type="pres">
      <dgm:prSet presAssocID="{9B1B58BF-A0E7-406A-A564-A8FDB2F6BF31}" presName="composite" presStyleCnt="0"/>
      <dgm:spPr/>
    </dgm:pt>
    <dgm:pt modelId="{49238A9E-B691-4ABA-B519-9B9234719576}" type="pres">
      <dgm:prSet presAssocID="{9B1B58BF-A0E7-406A-A564-A8FDB2F6BF31}" presName="background" presStyleLbl="node0" presStyleIdx="2" presStyleCnt="6"/>
      <dgm:spPr/>
    </dgm:pt>
    <dgm:pt modelId="{C950A98B-5FEB-4899-87C6-8E075A6799AB}" type="pres">
      <dgm:prSet presAssocID="{9B1B58BF-A0E7-406A-A564-A8FDB2F6BF31}" presName="text" presStyleLbl="fgAcc0" presStyleIdx="2" presStyleCnt="6">
        <dgm:presLayoutVars>
          <dgm:chPref val="3"/>
        </dgm:presLayoutVars>
      </dgm:prSet>
      <dgm:spPr/>
    </dgm:pt>
    <dgm:pt modelId="{5740AE3C-AE6D-473C-890C-E2893F2670A8}" type="pres">
      <dgm:prSet presAssocID="{9B1B58BF-A0E7-406A-A564-A8FDB2F6BF31}" presName="hierChild2" presStyleCnt="0"/>
      <dgm:spPr/>
    </dgm:pt>
    <dgm:pt modelId="{561F754E-4C58-419B-9011-05A1C25F2866}" type="pres">
      <dgm:prSet presAssocID="{F27BB4E3-62C4-496D-9634-512763767D6C}" presName="hierRoot1" presStyleCnt="0"/>
      <dgm:spPr/>
    </dgm:pt>
    <dgm:pt modelId="{5EBF1D17-A1B7-4DCC-AABB-E934270408CC}" type="pres">
      <dgm:prSet presAssocID="{F27BB4E3-62C4-496D-9634-512763767D6C}" presName="composite" presStyleCnt="0"/>
      <dgm:spPr/>
    </dgm:pt>
    <dgm:pt modelId="{A858EFFB-D202-4B21-AF33-00ABC8651A6B}" type="pres">
      <dgm:prSet presAssocID="{F27BB4E3-62C4-496D-9634-512763767D6C}" presName="background" presStyleLbl="node0" presStyleIdx="3" presStyleCnt="6"/>
      <dgm:spPr/>
    </dgm:pt>
    <dgm:pt modelId="{5B77DEE8-0540-4C08-87E5-F231EA799B34}" type="pres">
      <dgm:prSet presAssocID="{F27BB4E3-62C4-496D-9634-512763767D6C}" presName="text" presStyleLbl="fgAcc0" presStyleIdx="3" presStyleCnt="6">
        <dgm:presLayoutVars>
          <dgm:chPref val="3"/>
        </dgm:presLayoutVars>
      </dgm:prSet>
      <dgm:spPr/>
    </dgm:pt>
    <dgm:pt modelId="{B8EED7E4-6654-4CFB-BAD1-07F33DF97C8D}" type="pres">
      <dgm:prSet presAssocID="{F27BB4E3-62C4-496D-9634-512763767D6C}" presName="hierChild2" presStyleCnt="0"/>
      <dgm:spPr/>
    </dgm:pt>
    <dgm:pt modelId="{3EEA63DF-FE1D-4544-8DB2-D1C6E48EF63B}" type="pres">
      <dgm:prSet presAssocID="{08CF20B2-E5C9-4222-90F5-EAA517D69715}" presName="hierRoot1" presStyleCnt="0"/>
      <dgm:spPr/>
    </dgm:pt>
    <dgm:pt modelId="{29CF67AA-6585-49DD-8B8A-E49593BAB0FE}" type="pres">
      <dgm:prSet presAssocID="{08CF20B2-E5C9-4222-90F5-EAA517D69715}" presName="composite" presStyleCnt="0"/>
      <dgm:spPr/>
    </dgm:pt>
    <dgm:pt modelId="{53600082-EE87-4BC6-B707-26BBFD919008}" type="pres">
      <dgm:prSet presAssocID="{08CF20B2-E5C9-4222-90F5-EAA517D69715}" presName="background" presStyleLbl="node0" presStyleIdx="4" presStyleCnt="6"/>
      <dgm:spPr/>
    </dgm:pt>
    <dgm:pt modelId="{E4100F5B-24A8-42BD-AE33-744AC195B307}" type="pres">
      <dgm:prSet presAssocID="{08CF20B2-E5C9-4222-90F5-EAA517D69715}" presName="text" presStyleLbl="fgAcc0" presStyleIdx="4" presStyleCnt="6">
        <dgm:presLayoutVars>
          <dgm:chPref val="3"/>
        </dgm:presLayoutVars>
      </dgm:prSet>
      <dgm:spPr/>
    </dgm:pt>
    <dgm:pt modelId="{C8B4EB4E-4A73-4AEC-A846-4447D5599E5B}" type="pres">
      <dgm:prSet presAssocID="{08CF20B2-E5C9-4222-90F5-EAA517D69715}" presName="hierChild2" presStyleCnt="0"/>
      <dgm:spPr/>
    </dgm:pt>
    <dgm:pt modelId="{7BA91458-E5E2-406D-B7D5-FD0CBC93AACB}" type="pres">
      <dgm:prSet presAssocID="{72E2798E-F1EB-41DC-91A1-0C04BB022A66}" presName="hierRoot1" presStyleCnt="0"/>
      <dgm:spPr/>
    </dgm:pt>
    <dgm:pt modelId="{827C57CE-7A68-4127-8305-7E006765B35E}" type="pres">
      <dgm:prSet presAssocID="{72E2798E-F1EB-41DC-91A1-0C04BB022A66}" presName="composite" presStyleCnt="0"/>
      <dgm:spPr/>
    </dgm:pt>
    <dgm:pt modelId="{63C2F1E6-FCF4-434A-9C32-2494D8B92FCC}" type="pres">
      <dgm:prSet presAssocID="{72E2798E-F1EB-41DC-91A1-0C04BB022A66}" presName="background" presStyleLbl="node0" presStyleIdx="5" presStyleCnt="6"/>
      <dgm:spPr/>
    </dgm:pt>
    <dgm:pt modelId="{BD69BDE8-D41E-43BC-BEF5-2DB86BC2752F}" type="pres">
      <dgm:prSet presAssocID="{72E2798E-F1EB-41DC-91A1-0C04BB022A66}" presName="text" presStyleLbl="fgAcc0" presStyleIdx="5" presStyleCnt="6">
        <dgm:presLayoutVars>
          <dgm:chPref val="3"/>
        </dgm:presLayoutVars>
      </dgm:prSet>
      <dgm:spPr/>
    </dgm:pt>
    <dgm:pt modelId="{77E381C7-41D7-4D94-BB83-68E81839A5EB}" type="pres">
      <dgm:prSet presAssocID="{72E2798E-F1EB-41DC-91A1-0C04BB022A66}" presName="hierChild2" presStyleCnt="0"/>
      <dgm:spPr/>
    </dgm:pt>
  </dgm:ptLst>
  <dgm:cxnLst>
    <dgm:cxn modelId="{CC930508-5AEC-411A-A06B-79BA30EFC616}" type="presOf" srcId="{1DFF1000-93B2-4B65-A1B5-DC78892630A6}" destId="{0E948477-F261-4245-A71A-62496930269C}" srcOrd="0" destOrd="0" presId="urn:microsoft.com/office/officeart/2005/8/layout/hierarchy1"/>
    <dgm:cxn modelId="{078D2C08-CE91-4E02-8D3C-5508E5A53768}" srcId="{3A1B786E-6E5C-4711-BE29-6C1CF6BC6D0B}" destId="{08CF20B2-E5C9-4222-90F5-EAA517D69715}" srcOrd="4" destOrd="0" parTransId="{A7E7B1A2-A557-49C3-9CB6-A1107624562B}" sibTransId="{4788314A-A753-4AD8-A761-B087CD617D7B}"/>
    <dgm:cxn modelId="{7BB42517-504D-44A9-9567-8C26BD1F6218}" type="presOf" srcId="{72E2798E-F1EB-41DC-91A1-0C04BB022A66}" destId="{BD69BDE8-D41E-43BC-BEF5-2DB86BC2752F}" srcOrd="0" destOrd="0" presId="urn:microsoft.com/office/officeart/2005/8/layout/hierarchy1"/>
    <dgm:cxn modelId="{574DF83B-E921-4841-A80A-02AB3DAC1299}" type="presOf" srcId="{9B1B58BF-A0E7-406A-A564-A8FDB2F6BF31}" destId="{C950A98B-5FEB-4899-87C6-8E075A6799AB}" srcOrd="0" destOrd="0" presId="urn:microsoft.com/office/officeart/2005/8/layout/hierarchy1"/>
    <dgm:cxn modelId="{C1953647-68F6-48B9-BD15-CF055E3A7464}" srcId="{3A1B786E-6E5C-4711-BE29-6C1CF6BC6D0B}" destId="{B3D81A3E-5479-4412-851F-64707F54B739}" srcOrd="1" destOrd="0" parTransId="{3ED188B0-AFDD-45FA-B4EE-E4219CEFEDB0}" sibTransId="{2961C930-E37C-4475-A989-52D50C15C95B}"/>
    <dgm:cxn modelId="{69EDC66F-5AA9-4233-AAA8-031158BABB08}" type="presOf" srcId="{F27BB4E3-62C4-496D-9634-512763767D6C}" destId="{5B77DEE8-0540-4C08-87E5-F231EA799B34}" srcOrd="0" destOrd="0" presId="urn:microsoft.com/office/officeart/2005/8/layout/hierarchy1"/>
    <dgm:cxn modelId="{A5471A73-D1FD-4DEF-864B-026D94DDB3FA}" srcId="{3A1B786E-6E5C-4711-BE29-6C1CF6BC6D0B}" destId="{F27BB4E3-62C4-496D-9634-512763767D6C}" srcOrd="3" destOrd="0" parTransId="{8D5E94B4-7D6C-4B9A-A38B-5ED9C0F370EB}" sibTransId="{B945385C-94FC-4A47-BB2A-F4EA0CE2E43D}"/>
    <dgm:cxn modelId="{E9E59A95-EFD3-42D9-8399-A8E3B3C60241}" srcId="{3A1B786E-6E5C-4711-BE29-6C1CF6BC6D0B}" destId="{9B1B58BF-A0E7-406A-A564-A8FDB2F6BF31}" srcOrd="2" destOrd="0" parTransId="{0FBF5481-0ABD-4B4A-9280-FBBA4C286A0F}" sibTransId="{2ED73842-19DE-4379-98F9-75AE7DBFE10A}"/>
    <dgm:cxn modelId="{FE9673B0-79D0-41EE-ACE4-509D90659E87}" type="presOf" srcId="{3A1B786E-6E5C-4711-BE29-6C1CF6BC6D0B}" destId="{A70E3EBF-5798-4B80-8C3C-B31A0E0E201E}" srcOrd="0" destOrd="0" presId="urn:microsoft.com/office/officeart/2005/8/layout/hierarchy1"/>
    <dgm:cxn modelId="{E6AE62B7-FB4D-429C-A9FE-0FF68F2CB26B}" srcId="{3A1B786E-6E5C-4711-BE29-6C1CF6BC6D0B}" destId="{1DFF1000-93B2-4B65-A1B5-DC78892630A6}" srcOrd="0" destOrd="0" parTransId="{257C55C4-6F04-4705-A3E2-2FE3013366AB}" sibTransId="{01F9A622-0DD0-4995-9B0E-C0D798736CF9}"/>
    <dgm:cxn modelId="{EBEBDADF-03B3-4E68-B520-D1CA5F7E6DF9}" type="presOf" srcId="{B3D81A3E-5479-4412-851F-64707F54B739}" destId="{EADC8587-7B9A-48AF-969E-53AE60AD9F13}" srcOrd="0" destOrd="0" presId="urn:microsoft.com/office/officeart/2005/8/layout/hierarchy1"/>
    <dgm:cxn modelId="{EAE080ED-A3FE-491B-AA0A-E56E92F105B9}" srcId="{3A1B786E-6E5C-4711-BE29-6C1CF6BC6D0B}" destId="{72E2798E-F1EB-41DC-91A1-0C04BB022A66}" srcOrd="5" destOrd="0" parTransId="{F1FC2EFA-FDC7-4151-812D-E0C1ADFD37D7}" sibTransId="{036F88D2-0FA9-4014-B396-089A25C93D93}"/>
    <dgm:cxn modelId="{00BA55F4-5C79-4506-8550-6EEC99CA046F}" type="presOf" srcId="{08CF20B2-E5C9-4222-90F5-EAA517D69715}" destId="{E4100F5B-24A8-42BD-AE33-744AC195B307}" srcOrd="0" destOrd="0" presId="urn:microsoft.com/office/officeart/2005/8/layout/hierarchy1"/>
    <dgm:cxn modelId="{DE73DA27-8FD7-43BD-B473-C3BA2D38C168}" type="presParOf" srcId="{A70E3EBF-5798-4B80-8C3C-B31A0E0E201E}" destId="{DEB67E05-185C-437F-BA06-2B200D1D53A0}" srcOrd="0" destOrd="0" presId="urn:microsoft.com/office/officeart/2005/8/layout/hierarchy1"/>
    <dgm:cxn modelId="{2F428D24-1A33-447F-A717-B4E1B4081CBF}" type="presParOf" srcId="{DEB67E05-185C-437F-BA06-2B200D1D53A0}" destId="{8C52A531-2C46-4F7C-BA5D-EAE79E6065F3}" srcOrd="0" destOrd="0" presId="urn:microsoft.com/office/officeart/2005/8/layout/hierarchy1"/>
    <dgm:cxn modelId="{A2E60C7B-E310-4628-9263-169651E58FD4}" type="presParOf" srcId="{8C52A531-2C46-4F7C-BA5D-EAE79E6065F3}" destId="{BE432B66-E434-4941-9F4D-710FEB125D8D}" srcOrd="0" destOrd="0" presId="urn:microsoft.com/office/officeart/2005/8/layout/hierarchy1"/>
    <dgm:cxn modelId="{BD0160BD-4451-4393-832E-6073956D14F8}" type="presParOf" srcId="{8C52A531-2C46-4F7C-BA5D-EAE79E6065F3}" destId="{0E948477-F261-4245-A71A-62496930269C}" srcOrd="1" destOrd="0" presId="urn:microsoft.com/office/officeart/2005/8/layout/hierarchy1"/>
    <dgm:cxn modelId="{E1ABE51A-6CF4-482A-A5C1-C5462D10D68F}" type="presParOf" srcId="{DEB67E05-185C-437F-BA06-2B200D1D53A0}" destId="{688F2BA6-24BE-42ED-8B56-A4978A23C11F}" srcOrd="1" destOrd="0" presId="urn:microsoft.com/office/officeart/2005/8/layout/hierarchy1"/>
    <dgm:cxn modelId="{6FE3B64F-0213-4E92-B317-919DB3ECF7CB}" type="presParOf" srcId="{A70E3EBF-5798-4B80-8C3C-B31A0E0E201E}" destId="{AFA76F3A-25F2-46D4-9C8C-0DA6010DB516}" srcOrd="1" destOrd="0" presId="urn:microsoft.com/office/officeart/2005/8/layout/hierarchy1"/>
    <dgm:cxn modelId="{0B731092-B4A8-4BF8-9C4D-C963CE63DF66}" type="presParOf" srcId="{AFA76F3A-25F2-46D4-9C8C-0DA6010DB516}" destId="{B6D844F1-36AA-4D0B-B847-53C5F6C486E1}" srcOrd="0" destOrd="0" presId="urn:microsoft.com/office/officeart/2005/8/layout/hierarchy1"/>
    <dgm:cxn modelId="{5F04250B-6EAA-4556-B8D2-8D1954950F7F}" type="presParOf" srcId="{B6D844F1-36AA-4D0B-B847-53C5F6C486E1}" destId="{6E520ABF-1BAA-420C-9C08-CC4651E1F111}" srcOrd="0" destOrd="0" presId="urn:microsoft.com/office/officeart/2005/8/layout/hierarchy1"/>
    <dgm:cxn modelId="{DF543CDE-A4D4-4B5B-BD8C-1647B1C93609}" type="presParOf" srcId="{B6D844F1-36AA-4D0B-B847-53C5F6C486E1}" destId="{EADC8587-7B9A-48AF-969E-53AE60AD9F13}" srcOrd="1" destOrd="0" presId="urn:microsoft.com/office/officeart/2005/8/layout/hierarchy1"/>
    <dgm:cxn modelId="{426B7BFC-B664-466D-8684-6D3B4BBD2880}" type="presParOf" srcId="{AFA76F3A-25F2-46D4-9C8C-0DA6010DB516}" destId="{C88014A6-B58D-4002-9FCC-E6FCE239CF8C}" srcOrd="1" destOrd="0" presId="urn:microsoft.com/office/officeart/2005/8/layout/hierarchy1"/>
    <dgm:cxn modelId="{364165C2-5858-4861-8C78-6EEA2A66AC46}" type="presParOf" srcId="{A70E3EBF-5798-4B80-8C3C-B31A0E0E201E}" destId="{8A07F33F-76CB-421E-9885-11C541C65156}" srcOrd="2" destOrd="0" presId="urn:microsoft.com/office/officeart/2005/8/layout/hierarchy1"/>
    <dgm:cxn modelId="{CB7D4D41-D125-4E81-A7B3-BBE7F76FABC4}" type="presParOf" srcId="{8A07F33F-76CB-421E-9885-11C541C65156}" destId="{50FF9D7D-57A5-42AC-9622-0D21DA0D51F6}" srcOrd="0" destOrd="0" presId="urn:microsoft.com/office/officeart/2005/8/layout/hierarchy1"/>
    <dgm:cxn modelId="{8F85057F-6DE5-4A05-9161-4B1D4C6DBD41}" type="presParOf" srcId="{50FF9D7D-57A5-42AC-9622-0D21DA0D51F6}" destId="{49238A9E-B691-4ABA-B519-9B9234719576}" srcOrd="0" destOrd="0" presId="urn:microsoft.com/office/officeart/2005/8/layout/hierarchy1"/>
    <dgm:cxn modelId="{33252596-D0DB-47EE-9463-254576AE07BC}" type="presParOf" srcId="{50FF9D7D-57A5-42AC-9622-0D21DA0D51F6}" destId="{C950A98B-5FEB-4899-87C6-8E075A6799AB}" srcOrd="1" destOrd="0" presId="urn:microsoft.com/office/officeart/2005/8/layout/hierarchy1"/>
    <dgm:cxn modelId="{3D7B1FC5-C26C-4353-84DA-DB682D626F3B}" type="presParOf" srcId="{8A07F33F-76CB-421E-9885-11C541C65156}" destId="{5740AE3C-AE6D-473C-890C-E2893F2670A8}" srcOrd="1" destOrd="0" presId="urn:microsoft.com/office/officeart/2005/8/layout/hierarchy1"/>
    <dgm:cxn modelId="{AC728DF5-7924-4055-A893-88F10FE9B361}" type="presParOf" srcId="{A70E3EBF-5798-4B80-8C3C-B31A0E0E201E}" destId="{561F754E-4C58-419B-9011-05A1C25F2866}" srcOrd="3" destOrd="0" presId="urn:microsoft.com/office/officeart/2005/8/layout/hierarchy1"/>
    <dgm:cxn modelId="{93660691-3C0E-42AF-A485-4D3ECA5CEB62}" type="presParOf" srcId="{561F754E-4C58-419B-9011-05A1C25F2866}" destId="{5EBF1D17-A1B7-4DCC-AABB-E934270408CC}" srcOrd="0" destOrd="0" presId="urn:microsoft.com/office/officeart/2005/8/layout/hierarchy1"/>
    <dgm:cxn modelId="{516B4740-A440-4C0B-BDA5-692C8CFFACE8}" type="presParOf" srcId="{5EBF1D17-A1B7-4DCC-AABB-E934270408CC}" destId="{A858EFFB-D202-4B21-AF33-00ABC8651A6B}" srcOrd="0" destOrd="0" presId="urn:microsoft.com/office/officeart/2005/8/layout/hierarchy1"/>
    <dgm:cxn modelId="{18C3615C-86DF-4512-872A-1B98019A52EF}" type="presParOf" srcId="{5EBF1D17-A1B7-4DCC-AABB-E934270408CC}" destId="{5B77DEE8-0540-4C08-87E5-F231EA799B34}" srcOrd="1" destOrd="0" presId="urn:microsoft.com/office/officeart/2005/8/layout/hierarchy1"/>
    <dgm:cxn modelId="{4D559248-B2B6-4EA8-9D88-0BFAB42B1FBB}" type="presParOf" srcId="{561F754E-4C58-419B-9011-05A1C25F2866}" destId="{B8EED7E4-6654-4CFB-BAD1-07F33DF97C8D}" srcOrd="1" destOrd="0" presId="urn:microsoft.com/office/officeart/2005/8/layout/hierarchy1"/>
    <dgm:cxn modelId="{FF993E2B-7C40-47B9-8157-BB5A570B9D32}" type="presParOf" srcId="{A70E3EBF-5798-4B80-8C3C-B31A0E0E201E}" destId="{3EEA63DF-FE1D-4544-8DB2-D1C6E48EF63B}" srcOrd="4" destOrd="0" presId="urn:microsoft.com/office/officeart/2005/8/layout/hierarchy1"/>
    <dgm:cxn modelId="{D5D654FC-2AD6-4862-9999-5235B890BF88}" type="presParOf" srcId="{3EEA63DF-FE1D-4544-8DB2-D1C6E48EF63B}" destId="{29CF67AA-6585-49DD-8B8A-E49593BAB0FE}" srcOrd="0" destOrd="0" presId="urn:microsoft.com/office/officeart/2005/8/layout/hierarchy1"/>
    <dgm:cxn modelId="{1EEA3C1B-6799-4034-8DE1-671432F3C19F}" type="presParOf" srcId="{29CF67AA-6585-49DD-8B8A-E49593BAB0FE}" destId="{53600082-EE87-4BC6-B707-26BBFD919008}" srcOrd="0" destOrd="0" presId="urn:microsoft.com/office/officeart/2005/8/layout/hierarchy1"/>
    <dgm:cxn modelId="{05D85CD1-9130-494D-BE9F-61EAB6064BE5}" type="presParOf" srcId="{29CF67AA-6585-49DD-8B8A-E49593BAB0FE}" destId="{E4100F5B-24A8-42BD-AE33-744AC195B307}" srcOrd="1" destOrd="0" presId="urn:microsoft.com/office/officeart/2005/8/layout/hierarchy1"/>
    <dgm:cxn modelId="{73909161-9271-42F8-982E-C35C8C22A950}" type="presParOf" srcId="{3EEA63DF-FE1D-4544-8DB2-D1C6E48EF63B}" destId="{C8B4EB4E-4A73-4AEC-A846-4447D5599E5B}" srcOrd="1" destOrd="0" presId="urn:microsoft.com/office/officeart/2005/8/layout/hierarchy1"/>
    <dgm:cxn modelId="{F8D70576-437A-4321-A0F1-1AE260A1B3F7}" type="presParOf" srcId="{A70E3EBF-5798-4B80-8C3C-B31A0E0E201E}" destId="{7BA91458-E5E2-406D-B7D5-FD0CBC93AACB}" srcOrd="5" destOrd="0" presId="urn:microsoft.com/office/officeart/2005/8/layout/hierarchy1"/>
    <dgm:cxn modelId="{96E3FF33-7DEB-42A5-B369-4C10EB0CAD4C}" type="presParOf" srcId="{7BA91458-E5E2-406D-B7D5-FD0CBC93AACB}" destId="{827C57CE-7A68-4127-8305-7E006765B35E}" srcOrd="0" destOrd="0" presId="urn:microsoft.com/office/officeart/2005/8/layout/hierarchy1"/>
    <dgm:cxn modelId="{D1665334-F993-48E1-BF45-020784A846C2}" type="presParOf" srcId="{827C57CE-7A68-4127-8305-7E006765B35E}" destId="{63C2F1E6-FCF4-434A-9C32-2494D8B92FCC}" srcOrd="0" destOrd="0" presId="urn:microsoft.com/office/officeart/2005/8/layout/hierarchy1"/>
    <dgm:cxn modelId="{37CFC68B-0C5F-4B45-AB8B-AD16D228A960}" type="presParOf" srcId="{827C57CE-7A68-4127-8305-7E006765B35E}" destId="{BD69BDE8-D41E-43BC-BEF5-2DB86BC2752F}" srcOrd="1" destOrd="0" presId="urn:microsoft.com/office/officeart/2005/8/layout/hierarchy1"/>
    <dgm:cxn modelId="{598E8FD1-4ED0-4A11-9159-BED1703DCE4E}" type="presParOf" srcId="{7BA91458-E5E2-406D-B7D5-FD0CBC93AACB}" destId="{77E381C7-41D7-4D94-BB83-68E81839A5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B786E-6E5C-4711-BE29-6C1CF6BC6D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FF1000-93B2-4B65-A1B5-DC78892630A6}">
      <dgm:prSet custT="1"/>
      <dgm:spPr/>
      <dgm:t>
        <a:bodyPr/>
        <a:lstStyle/>
        <a:p>
          <a:r>
            <a:rPr lang="el-GR" sz="1200" b="1" dirty="0">
              <a:latin typeface="+mn-lt"/>
            </a:rPr>
            <a:t>Φυσικό Αντικείμενο</a:t>
          </a:r>
          <a:endParaRPr lang="en-US" sz="1200" dirty="0">
            <a:latin typeface="+mn-lt"/>
          </a:endParaRPr>
        </a:p>
      </dgm:t>
    </dgm:pt>
    <dgm:pt modelId="{257C55C4-6F04-4705-A3E2-2FE3013366AB}" type="parTrans" cxnId="{E6AE62B7-FB4D-429C-A9FE-0FF68F2CB26B}">
      <dgm:prSet/>
      <dgm:spPr/>
      <dgm:t>
        <a:bodyPr/>
        <a:lstStyle/>
        <a:p>
          <a:endParaRPr lang="en-US"/>
        </a:p>
      </dgm:t>
    </dgm:pt>
    <dgm:pt modelId="{01F9A622-0DD0-4995-9B0E-C0D798736CF9}" type="sibTrans" cxnId="{E6AE62B7-FB4D-429C-A9FE-0FF68F2CB26B}">
      <dgm:prSet/>
      <dgm:spPr/>
      <dgm:t>
        <a:bodyPr/>
        <a:lstStyle/>
        <a:p>
          <a:endParaRPr lang="en-US"/>
        </a:p>
      </dgm:t>
    </dgm:pt>
    <dgm:pt modelId="{B3D81A3E-5479-4412-851F-64707F54B739}">
      <dgm:prSet custT="1"/>
      <dgm:spPr/>
      <dgm:t>
        <a:bodyPr/>
        <a:lstStyle/>
        <a:p>
          <a:r>
            <a:rPr lang="en-US" sz="1200" dirty="0">
              <a:latin typeface="+mn-lt"/>
            </a:rPr>
            <a:t>Αξιολόγηση της σα</a:t>
          </a:r>
          <a:r>
            <a:rPr lang="en-US" sz="1200" dirty="0" err="1">
              <a:latin typeface="+mn-lt"/>
            </a:rPr>
            <a:t>φήνει</a:t>
          </a:r>
          <a:r>
            <a:rPr lang="en-US" sz="1200" dirty="0">
              <a:latin typeface="+mn-lt"/>
            </a:rPr>
            <a:t>ας και της εφικτότητας του φυσικού αντικειμένου της πράξης.</a:t>
          </a:r>
        </a:p>
      </dgm:t>
    </dgm:pt>
    <dgm:pt modelId="{3ED188B0-AFDD-45FA-B4EE-E4219CEFEDB0}" type="parTrans" cxnId="{C1953647-68F6-48B9-BD15-CF055E3A7464}">
      <dgm:prSet/>
      <dgm:spPr/>
      <dgm:t>
        <a:bodyPr/>
        <a:lstStyle/>
        <a:p>
          <a:endParaRPr lang="en-US"/>
        </a:p>
      </dgm:t>
    </dgm:pt>
    <dgm:pt modelId="{2961C930-E37C-4475-A989-52D50C15C95B}" type="sibTrans" cxnId="{C1953647-68F6-48B9-BD15-CF055E3A7464}">
      <dgm:prSet/>
      <dgm:spPr/>
      <dgm:t>
        <a:bodyPr/>
        <a:lstStyle/>
        <a:p>
          <a:endParaRPr lang="en-US"/>
        </a:p>
      </dgm:t>
    </dgm:pt>
    <dgm:pt modelId="{9B1B58BF-A0E7-406A-A564-A8FDB2F6BF31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200" b="1" dirty="0" err="1">
              <a:latin typeface="+mn-lt"/>
              <a:ea typeface="Playfair Display Bold" pitchFamily="34" charset="-122"/>
              <a:cs typeface="Arial" panose="020B0604020202020204" pitchFamily="34" charset="0"/>
            </a:rPr>
            <a:t>Ρε</a:t>
          </a:r>
          <a:r>
            <a:rPr lang="en-US" sz="1200" b="1" dirty="0">
              <a:latin typeface="+mn-lt"/>
              <a:ea typeface="Playfair Display Bold" pitchFamily="34" charset="-122"/>
              <a:cs typeface="Arial" panose="020B0604020202020204" pitchFamily="34" charset="0"/>
            </a:rPr>
            <a:t>αλισ</a:t>
          </a:r>
          <a:r>
            <a:rPr lang="el-GR" sz="1200" b="1" dirty="0" err="1">
              <a:latin typeface="+mn-lt"/>
              <a:ea typeface="Playfair Display Bold" pitchFamily="34" charset="-122"/>
              <a:cs typeface="Arial" panose="020B0604020202020204" pitchFamily="34" charset="0"/>
            </a:rPr>
            <a:t>τικότητα</a:t>
          </a:r>
          <a:r>
            <a:rPr lang="en-US" sz="1200" b="1" dirty="0">
              <a:latin typeface="+mn-lt"/>
              <a:ea typeface="Playfair Display Bold" pitchFamily="34" charset="-122"/>
              <a:cs typeface="Arial" panose="020B0604020202020204" pitchFamily="34" charset="0"/>
            </a:rPr>
            <a:t> Προϋπολογισμού &amp; Χρονοδιαγράμματος</a:t>
          </a:r>
          <a:endParaRPr lang="en-US" sz="1200" dirty="0">
            <a:latin typeface="+mn-lt"/>
          </a:endParaRPr>
        </a:p>
      </dgm:t>
    </dgm:pt>
    <dgm:pt modelId="{0FBF5481-0ABD-4B4A-9280-FBBA4C286A0F}" type="parTrans" cxnId="{E9E59A95-EFD3-42D9-8399-A8E3B3C60241}">
      <dgm:prSet/>
      <dgm:spPr/>
      <dgm:t>
        <a:bodyPr/>
        <a:lstStyle/>
        <a:p>
          <a:endParaRPr lang="en-US"/>
        </a:p>
      </dgm:t>
    </dgm:pt>
    <dgm:pt modelId="{2ED73842-19DE-4379-98F9-75AE7DBFE10A}" type="sibTrans" cxnId="{E9E59A95-EFD3-42D9-8399-A8E3B3C60241}">
      <dgm:prSet/>
      <dgm:spPr/>
      <dgm:t>
        <a:bodyPr/>
        <a:lstStyle/>
        <a:p>
          <a:endParaRPr lang="en-US"/>
        </a:p>
      </dgm:t>
    </dgm:pt>
    <dgm:pt modelId="{F27BB4E3-62C4-496D-9634-512763767D6C}">
      <dgm:prSet custT="1"/>
      <dgm:spPr/>
      <dgm:t>
        <a:bodyPr/>
        <a:lstStyle/>
        <a:p>
          <a:r>
            <a:rPr lang="el-GR" sz="1200" dirty="0">
              <a:latin typeface="+mn-lt"/>
            </a:rPr>
            <a:t>Εξέταση της </a:t>
          </a:r>
          <a:r>
            <a:rPr lang="el-GR" sz="1200" dirty="0" err="1">
              <a:latin typeface="+mn-lt"/>
            </a:rPr>
            <a:t>ρεαλιστικότητας</a:t>
          </a:r>
          <a:r>
            <a:rPr lang="el-GR" sz="1200" dirty="0">
              <a:latin typeface="+mn-lt"/>
            </a:rPr>
            <a:t> του Π/Υ και της </a:t>
          </a:r>
          <a:r>
            <a:rPr lang="el-GR" sz="1200" dirty="0" err="1">
              <a:latin typeface="+mn-lt"/>
            </a:rPr>
            <a:t>εφικτότητας</a:t>
          </a:r>
          <a:r>
            <a:rPr lang="el-GR" sz="1200" dirty="0">
              <a:latin typeface="+mn-lt"/>
            </a:rPr>
            <a:t> του χρονοδιαγράμματος</a:t>
          </a:r>
          <a:r>
            <a:rPr lang="en-US" sz="1200" dirty="0">
              <a:latin typeface="+mn-lt"/>
            </a:rPr>
            <a:t>.</a:t>
          </a:r>
        </a:p>
      </dgm:t>
    </dgm:pt>
    <dgm:pt modelId="{8D5E94B4-7D6C-4B9A-A38B-5ED9C0F370EB}" type="parTrans" cxnId="{A5471A73-D1FD-4DEF-864B-026D94DDB3FA}">
      <dgm:prSet/>
      <dgm:spPr/>
      <dgm:t>
        <a:bodyPr/>
        <a:lstStyle/>
        <a:p>
          <a:endParaRPr lang="en-US"/>
        </a:p>
      </dgm:t>
    </dgm:pt>
    <dgm:pt modelId="{B945385C-94FC-4A47-BB2A-F4EA0CE2E43D}" type="sibTrans" cxnId="{A5471A73-D1FD-4DEF-864B-026D94DDB3FA}">
      <dgm:prSet/>
      <dgm:spPr/>
      <dgm:t>
        <a:bodyPr/>
        <a:lstStyle/>
        <a:p>
          <a:endParaRPr lang="en-US"/>
        </a:p>
      </dgm:t>
    </dgm:pt>
    <dgm:pt modelId="{08CF20B2-E5C9-4222-90F5-EAA517D69715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sz="1200" b="1" dirty="0">
              <a:latin typeface="+mn-lt"/>
            </a:rPr>
            <a:t>Σκοπιμότητα και Ωριμότητα</a:t>
          </a:r>
          <a:endParaRPr lang="en-US" sz="1200" dirty="0">
            <a:latin typeface="+mn-lt"/>
          </a:endParaRPr>
        </a:p>
      </dgm:t>
    </dgm:pt>
    <dgm:pt modelId="{A7E7B1A2-A557-49C3-9CB6-A1107624562B}" type="parTrans" cxnId="{078D2C08-CE91-4E02-8D3C-5508E5A53768}">
      <dgm:prSet/>
      <dgm:spPr/>
      <dgm:t>
        <a:bodyPr/>
        <a:lstStyle/>
        <a:p>
          <a:endParaRPr lang="en-US"/>
        </a:p>
      </dgm:t>
    </dgm:pt>
    <dgm:pt modelId="{4788314A-A753-4AD8-A761-B087CD617D7B}" type="sibTrans" cxnId="{078D2C08-CE91-4E02-8D3C-5508E5A53768}">
      <dgm:prSet/>
      <dgm:spPr/>
      <dgm:t>
        <a:bodyPr/>
        <a:lstStyle/>
        <a:p>
          <a:endParaRPr lang="en-US"/>
        </a:p>
      </dgm:t>
    </dgm:pt>
    <dgm:pt modelId="{72E2798E-F1EB-41DC-91A1-0C04BB022A66}">
      <dgm:prSet custT="1"/>
      <dgm:spPr/>
      <dgm:t>
        <a:bodyPr/>
        <a:lstStyle/>
        <a:p>
          <a:r>
            <a:rPr lang="el-GR" sz="1200" dirty="0">
              <a:latin typeface="+mn-lt"/>
            </a:rPr>
            <a:t>Αξιολόγηση της σκοπιμότητας και της ωριμότητας υλοποίησης της πράξης</a:t>
          </a:r>
          <a:r>
            <a:rPr lang="en-US" sz="1200" dirty="0">
              <a:latin typeface="+mn-lt"/>
            </a:rPr>
            <a:t>.</a:t>
          </a:r>
        </a:p>
      </dgm:t>
    </dgm:pt>
    <dgm:pt modelId="{F1FC2EFA-FDC7-4151-812D-E0C1ADFD37D7}" type="parTrans" cxnId="{EAE080ED-A3FE-491B-AA0A-E56E92F105B9}">
      <dgm:prSet/>
      <dgm:spPr/>
      <dgm:t>
        <a:bodyPr/>
        <a:lstStyle/>
        <a:p>
          <a:endParaRPr lang="en-US"/>
        </a:p>
      </dgm:t>
    </dgm:pt>
    <dgm:pt modelId="{036F88D2-0FA9-4014-B396-089A25C93D93}" type="sibTrans" cxnId="{EAE080ED-A3FE-491B-AA0A-E56E92F105B9}">
      <dgm:prSet/>
      <dgm:spPr/>
      <dgm:t>
        <a:bodyPr/>
        <a:lstStyle/>
        <a:p>
          <a:endParaRPr lang="en-US"/>
        </a:p>
      </dgm:t>
    </dgm:pt>
    <dgm:pt modelId="{A70E3EBF-5798-4B80-8C3C-B31A0E0E201E}" type="pres">
      <dgm:prSet presAssocID="{3A1B786E-6E5C-4711-BE29-6C1CF6BC6D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B67E05-185C-437F-BA06-2B200D1D53A0}" type="pres">
      <dgm:prSet presAssocID="{1DFF1000-93B2-4B65-A1B5-DC78892630A6}" presName="hierRoot1" presStyleCnt="0"/>
      <dgm:spPr/>
    </dgm:pt>
    <dgm:pt modelId="{8C52A531-2C46-4F7C-BA5D-EAE79E6065F3}" type="pres">
      <dgm:prSet presAssocID="{1DFF1000-93B2-4B65-A1B5-DC78892630A6}" presName="composite" presStyleCnt="0"/>
      <dgm:spPr/>
    </dgm:pt>
    <dgm:pt modelId="{BE432B66-E434-4941-9F4D-710FEB125D8D}" type="pres">
      <dgm:prSet presAssocID="{1DFF1000-93B2-4B65-A1B5-DC78892630A6}" presName="background" presStyleLbl="node0" presStyleIdx="0" presStyleCnt="6"/>
      <dgm:spPr/>
    </dgm:pt>
    <dgm:pt modelId="{0E948477-F261-4245-A71A-62496930269C}" type="pres">
      <dgm:prSet presAssocID="{1DFF1000-93B2-4B65-A1B5-DC78892630A6}" presName="text" presStyleLbl="fgAcc0" presStyleIdx="0" presStyleCnt="6">
        <dgm:presLayoutVars>
          <dgm:chPref val="3"/>
        </dgm:presLayoutVars>
      </dgm:prSet>
      <dgm:spPr/>
    </dgm:pt>
    <dgm:pt modelId="{688F2BA6-24BE-42ED-8B56-A4978A23C11F}" type="pres">
      <dgm:prSet presAssocID="{1DFF1000-93B2-4B65-A1B5-DC78892630A6}" presName="hierChild2" presStyleCnt="0"/>
      <dgm:spPr/>
    </dgm:pt>
    <dgm:pt modelId="{AFA76F3A-25F2-46D4-9C8C-0DA6010DB516}" type="pres">
      <dgm:prSet presAssocID="{B3D81A3E-5479-4412-851F-64707F54B739}" presName="hierRoot1" presStyleCnt="0"/>
      <dgm:spPr/>
    </dgm:pt>
    <dgm:pt modelId="{B6D844F1-36AA-4D0B-B847-53C5F6C486E1}" type="pres">
      <dgm:prSet presAssocID="{B3D81A3E-5479-4412-851F-64707F54B739}" presName="composite" presStyleCnt="0"/>
      <dgm:spPr/>
    </dgm:pt>
    <dgm:pt modelId="{6E520ABF-1BAA-420C-9C08-CC4651E1F111}" type="pres">
      <dgm:prSet presAssocID="{B3D81A3E-5479-4412-851F-64707F54B739}" presName="background" presStyleLbl="node0" presStyleIdx="1" presStyleCnt="6"/>
      <dgm:spPr/>
    </dgm:pt>
    <dgm:pt modelId="{EADC8587-7B9A-48AF-969E-53AE60AD9F13}" type="pres">
      <dgm:prSet presAssocID="{B3D81A3E-5479-4412-851F-64707F54B739}" presName="text" presStyleLbl="fgAcc0" presStyleIdx="1" presStyleCnt="6">
        <dgm:presLayoutVars>
          <dgm:chPref val="3"/>
        </dgm:presLayoutVars>
      </dgm:prSet>
      <dgm:spPr/>
    </dgm:pt>
    <dgm:pt modelId="{C88014A6-B58D-4002-9FCC-E6FCE239CF8C}" type="pres">
      <dgm:prSet presAssocID="{B3D81A3E-5479-4412-851F-64707F54B739}" presName="hierChild2" presStyleCnt="0"/>
      <dgm:spPr/>
    </dgm:pt>
    <dgm:pt modelId="{8A07F33F-76CB-421E-9885-11C541C65156}" type="pres">
      <dgm:prSet presAssocID="{9B1B58BF-A0E7-406A-A564-A8FDB2F6BF31}" presName="hierRoot1" presStyleCnt="0"/>
      <dgm:spPr/>
    </dgm:pt>
    <dgm:pt modelId="{50FF9D7D-57A5-42AC-9622-0D21DA0D51F6}" type="pres">
      <dgm:prSet presAssocID="{9B1B58BF-A0E7-406A-A564-A8FDB2F6BF31}" presName="composite" presStyleCnt="0"/>
      <dgm:spPr/>
    </dgm:pt>
    <dgm:pt modelId="{49238A9E-B691-4ABA-B519-9B9234719576}" type="pres">
      <dgm:prSet presAssocID="{9B1B58BF-A0E7-406A-A564-A8FDB2F6BF31}" presName="background" presStyleLbl="node0" presStyleIdx="2" presStyleCnt="6"/>
      <dgm:spPr/>
    </dgm:pt>
    <dgm:pt modelId="{C950A98B-5FEB-4899-87C6-8E075A6799AB}" type="pres">
      <dgm:prSet presAssocID="{9B1B58BF-A0E7-406A-A564-A8FDB2F6BF31}" presName="text" presStyleLbl="fgAcc0" presStyleIdx="2" presStyleCnt="6">
        <dgm:presLayoutVars>
          <dgm:chPref val="3"/>
        </dgm:presLayoutVars>
      </dgm:prSet>
      <dgm:spPr/>
    </dgm:pt>
    <dgm:pt modelId="{5740AE3C-AE6D-473C-890C-E2893F2670A8}" type="pres">
      <dgm:prSet presAssocID="{9B1B58BF-A0E7-406A-A564-A8FDB2F6BF31}" presName="hierChild2" presStyleCnt="0"/>
      <dgm:spPr/>
    </dgm:pt>
    <dgm:pt modelId="{561F754E-4C58-419B-9011-05A1C25F2866}" type="pres">
      <dgm:prSet presAssocID="{F27BB4E3-62C4-496D-9634-512763767D6C}" presName="hierRoot1" presStyleCnt="0"/>
      <dgm:spPr/>
    </dgm:pt>
    <dgm:pt modelId="{5EBF1D17-A1B7-4DCC-AABB-E934270408CC}" type="pres">
      <dgm:prSet presAssocID="{F27BB4E3-62C4-496D-9634-512763767D6C}" presName="composite" presStyleCnt="0"/>
      <dgm:spPr/>
    </dgm:pt>
    <dgm:pt modelId="{A858EFFB-D202-4B21-AF33-00ABC8651A6B}" type="pres">
      <dgm:prSet presAssocID="{F27BB4E3-62C4-496D-9634-512763767D6C}" presName="background" presStyleLbl="node0" presStyleIdx="3" presStyleCnt="6"/>
      <dgm:spPr/>
    </dgm:pt>
    <dgm:pt modelId="{5B77DEE8-0540-4C08-87E5-F231EA799B34}" type="pres">
      <dgm:prSet presAssocID="{F27BB4E3-62C4-496D-9634-512763767D6C}" presName="text" presStyleLbl="fgAcc0" presStyleIdx="3" presStyleCnt="6">
        <dgm:presLayoutVars>
          <dgm:chPref val="3"/>
        </dgm:presLayoutVars>
      </dgm:prSet>
      <dgm:spPr/>
    </dgm:pt>
    <dgm:pt modelId="{B8EED7E4-6654-4CFB-BAD1-07F33DF97C8D}" type="pres">
      <dgm:prSet presAssocID="{F27BB4E3-62C4-496D-9634-512763767D6C}" presName="hierChild2" presStyleCnt="0"/>
      <dgm:spPr/>
    </dgm:pt>
    <dgm:pt modelId="{3EEA63DF-FE1D-4544-8DB2-D1C6E48EF63B}" type="pres">
      <dgm:prSet presAssocID="{08CF20B2-E5C9-4222-90F5-EAA517D69715}" presName="hierRoot1" presStyleCnt="0"/>
      <dgm:spPr/>
    </dgm:pt>
    <dgm:pt modelId="{29CF67AA-6585-49DD-8B8A-E49593BAB0FE}" type="pres">
      <dgm:prSet presAssocID="{08CF20B2-E5C9-4222-90F5-EAA517D69715}" presName="composite" presStyleCnt="0"/>
      <dgm:spPr/>
    </dgm:pt>
    <dgm:pt modelId="{53600082-EE87-4BC6-B707-26BBFD919008}" type="pres">
      <dgm:prSet presAssocID="{08CF20B2-E5C9-4222-90F5-EAA517D69715}" presName="background" presStyleLbl="node0" presStyleIdx="4" presStyleCnt="6"/>
      <dgm:spPr/>
    </dgm:pt>
    <dgm:pt modelId="{E4100F5B-24A8-42BD-AE33-744AC195B307}" type="pres">
      <dgm:prSet presAssocID="{08CF20B2-E5C9-4222-90F5-EAA517D69715}" presName="text" presStyleLbl="fgAcc0" presStyleIdx="4" presStyleCnt="6">
        <dgm:presLayoutVars>
          <dgm:chPref val="3"/>
        </dgm:presLayoutVars>
      </dgm:prSet>
      <dgm:spPr/>
    </dgm:pt>
    <dgm:pt modelId="{C8B4EB4E-4A73-4AEC-A846-4447D5599E5B}" type="pres">
      <dgm:prSet presAssocID="{08CF20B2-E5C9-4222-90F5-EAA517D69715}" presName="hierChild2" presStyleCnt="0"/>
      <dgm:spPr/>
    </dgm:pt>
    <dgm:pt modelId="{7BA91458-E5E2-406D-B7D5-FD0CBC93AACB}" type="pres">
      <dgm:prSet presAssocID="{72E2798E-F1EB-41DC-91A1-0C04BB022A66}" presName="hierRoot1" presStyleCnt="0"/>
      <dgm:spPr/>
    </dgm:pt>
    <dgm:pt modelId="{827C57CE-7A68-4127-8305-7E006765B35E}" type="pres">
      <dgm:prSet presAssocID="{72E2798E-F1EB-41DC-91A1-0C04BB022A66}" presName="composite" presStyleCnt="0"/>
      <dgm:spPr/>
    </dgm:pt>
    <dgm:pt modelId="{63C2F1E6-FCF4-434A-9C32-2494D8B92FCC}" type="pres">
      <dgm:prSet presAssocID="{72E2798E-F1EB-41DC-91A1-0C04BB022A66}" presName="background" presStyleLbl="node0" presStyleIdx="5" presStyleCnt="6"/>
      <dgm:spPr/>
    </dgm:pt>
    <dgm:pt modelId="{BD69BDE8-D41E-43BC-BEF5-2DB86BC2752F}" type="pres">
      <dgm:prSet presAssocID="{72E2798E-F1EB-41DC-91A1-0C04BB022A66}" presName="text" presStyleLbl="fgAcc0" presStyleIdx="5" presStyleCnt="6">
        <dgm:presLayoutVars>
          <dgm:chPref val="3"/>
        </dgm:presLayoutVars>
      </dgm:prSet>
      <dgm:spPr/>
    </dgm:pt>
    <dgm:pt modelId="{77E381C7-41D7-4D94-BB83-68E81839A5EB}" type="pres">
      <dgm:prSet presAssocID="{72E2798E-F1EB-41DC-91A1-0C04BB022A66}" presName="hierChild2" presStyleCnt="0"/>
      <dgm:spPr/>
    </dgm:pt>
  </dgm:ptLst>
  <dgm:cxnLst>
    <dgm:cxn modelId="{CC930508-5AEC-411A-A06B-79BA30EFC616}" type="presOf" srcId="{1DFF1000-93B2-4B65-A1B5-DC78892630A6}" destId="{0E948477-F261-4245-A71A-62496930269C}" srcOrd="0" destOrd="0" presId="urn:microsoft.com/office/officeart/2005/8/layout/hierarchy1"/>
    <dgm:cxn modelId="{078D2C08-CE91-4E02-8D3C-5508E5A53768}" srcId="{3A1B786E-6E5C-4711-BE29-6C1CF6BC6D0B}" destId="{08CF20B2-E5C9-4222-90F5-EAA517D69715}" srcOrd="4" destOrd="0" parTransId="{A7E7B1A2-A557-49C3-9CB6-A1107624562B}" sibTransId="{4788314A-A753-4AD8-A761-B087CD617D7B}"/>
    <dgm:cxn modelId="{7BB42517-504D-44A9-9567-8C26BD1F6218}" type="presOf" srcId="{72E2798E-F1EB-41DC-91A1-0C04BB022A66}" destId="{BD69BDE8-D41E-43BC-BEF5-2DB86BC2752F}" srcOrd="0" destOrd="0" presId="urn:microsoft.com/office/officeart/2005/8/layout/hierarchy1"/>
    <dgm:cxn modelId="{574DF83B-E921-4841-A80A-02AB3DAC1299}" type="presOf" srcId="{9B1B58BF-A0E7-406A-A564-A8FDB2F6BF31}" destId="{C950A98B-5FEB-4899-87C6-8E075A6799AB}" srcOrd="0" destOrd="0" presId="urn:microsoft.com/office/officeart/2005/8/layout/hierarchy1"/>
    <dgm:cxn modelId="{C1953647-68F6-48B9-BD15-CF055E3A7464}" srcId="{3A1B786E-6E5C-4711-BE29-6C1CF6BC6D0B}" destId="{B3D81A3E-5479-4412-851F-64707F54B739}" srcOrd="1" destOrd="0" parTransId="{3ED188B0-AFDD-45FA-B4EE-E4219CEFEDB0}" sibTransId="{2961C930-E37C-4475-A989-52D50C15C95B}"/>
    <dgm:cxn modelId="{69EDC66F-5AA9-4233-AAA8-031158BABB08}" type="presOf" srcId="{F27BB4E3-62C4-496D-9634-512763767D6C}" destId="{5B77DEE8-0540-4C08-87E5-F231EA799B34}" srcOrd="0" destOrd="0" presId="urn:microsoft.com/office/officeart/2005/8/layout/hierarchy1"/>
    <dgm:cxn modelId="{A5471A73-D1FD-4DEF-864B-026D94DDB3FA}" srcId="{3A1B786E-6E5C-4711-BE29-6C1CF6BC6D0B}" destId="{F27BB4E3-62C4-496D-9634-512763767D6C}" srcOrd="3" destOrd="0" parTransId="{8D5E94B4-7D6C-4B9A-A38B-5ED9C0F370EB}" sibTransId="{B945385C-94FC-4A47-BB2A-F4EA0CE2E43D}"/>
    <dgm:cxn modelId="{E9E59A95-EFD3-42D9-8399-A8E3B3C60241}" srcId="{3A1B786E-6E5C-4711-BE29-6C1CF6BC6D0B}" destId="{9B1B58BF-A0E7-406A-A564-A8FDB2F6BF31}" srcOrd="2" destOrd="0" parTransId="{0FBF5481-0ABD-4B4A-9280-FBBA4C286A0F}" sibTransId="{2ED73842-19DE-4379-98F9-75AE7DBFE10A}"/>
    <dgm:cxn modelId="{FE9673B0-79D0-41EE-ACE4-509D90659E87}" type="presOf" srcId="{3A1B786E-6E5C-4711-BE29-6C1CF6BC6D0B}" destId="{A70E3EBF-5798-4B80-8C3C-B31A0E0E201E}" srcOrd="0" destOrd="0" presId="urn:microsoft.com/office/officeart/2005/8/layout/hierarchy1"/>
    <dgm:cxn modelId="{E6AE62B7-FB4D-429C-A9FE-0FF68F2CB26B}" srcId="{3A1B786E-6E5C-4711-BE29-6C1CF6BC6D0B}" destId="{1DFF1000-93B2-4B65-A1B5-DC78892630A6}" srcOrd="0" destOrd="0" parTransId="{257C55C4-6F04-4705-A3E2-2FE3013366AB}" sibTransId="{01F9A622-0DD0-4995-9B0E-C0D798736CF9}"/>
    <dgm:cxn modelId="{EBEBDADF-03B3-4E68-B520-D1CA5F7E6DF9}" type="presOf" srcId="{B3D81A3E-5479-4412-851F-64707F54B739}" destId="{EADC8587-7B9A-48AF-969E-53AE60AD9F13}" srcOrd="0" destOrd="0" presId="urn:microsoft.com/office/officeart/2005/8/layout/hierarchy1"/>
    <dgm:cxn modelId="{EAE080ED-A3FE-491B-AA0A-E56E92F105B9}" srcId="{3A1B786E-6E5C-4711-BE29-6C1CF6BC6D0B}" destId="{72E2798E-F1EB-41DC-91A1-0C04BB022A66}" srcOrd="5" destOrd="0" parTransId="{F1FC2EFA-FDC7-4151-812D-E0C1ADFD37D7}" sibTransId="{036F88D2-0FA9-4014-B396-089A25C93D93}"/>
    <dgm:cxn modelId="{00BA55F4-5C79-4506-8550-6EEC99CA046F}" type="presOf" srcId="{08CF20B2-E5C9-4222-90F5-EAA517D69715}" destId="{E4100F5B-24A8-42BD-AE33-744AC195B307}" srcOrd="0" destOrd="0" presId="urn:microsoft.com/office/officeart/2005/8/layout/hierarchy1"/>
    <dgm:cxn modelId="{DE73DA27-8FD7-43BD-B473-C3BA2D38C168}" type="presParOf" srcId="{A70E3EBF-5798-4B80-8C3C-B31A0E0E201E}" destId="{DEB67E05-185C-437F-BA06-2B200D1D53A0}" srcOrd="0" destOrd="0" presId="urn:microsoft.com/office/officeart/2005/8/layout/hierarchy1"/>
    <dgm:cxn modelId="{2F428D24-1A33-447F-A717-B4E1B4081CBF}" type="presParOf" srcId="{DEB67E05-185C-437F-BA06-2B200D1D53A0}" destId="{8C52A531-2C46-4F7C-BA5D-EAE79E6065F3}" srcOrd="0" destOrd="0" presId="urn:microsoft.com/office/officeart/2005/8/layout/hierarchy1"/>
    <dgm:cxn modelId="{A2E60C7B-E310-4628-9263-169651E58FD4}" type="presParOf" srcId="{8C52A531-2C46-4F7C-BA5D-EAE79E6065F3}" destId="{BE432B66-E434-4941-9F4D-710FEB125D8D}" srcOrd="0" destOrd="0" presId="urn:microsoft.com/office/officeart/2005/8/layout/hierarchy1"/>
    <dgm:cxn modelId="{BD0160BD-4451-4393-832E-6073956D14F8}" type="presParOf" srcId="{8C52A531-2C46-4F7C-BA5D-EAE79E6065F3}" destId="{0E948477-F261-4245-A71A-62496930269C}" srcOrd="1" destOrd="0" presId="urn:microsoft.com/office/officeart/2005/8/layout/hierarchy1"/>
    <dgm:cxn modelId="{E1ABE51A-6CF4-482A-A5C1-C5462D10D68F}" type="presParOf" srcId="{DEB67E05-185C-437F-BA06-2B200D1D53A0}" destId="{688F2BA6-24BE-42ED-8B56-A4978A23C11F}" srcOrd="1" destOrd="0" presId="urn:microsoft.com/office/officeart/2005/8/layout/hierarchy1"/>
    <dgm:cxn modelId="{6FE3B64F-0213-4E92-B317-919DB3ECF7CB}" type="presParOf" srcId="{A70E3EBF-5798-4B80-8C3C-B31A0E0E201E}" destId="{AFA76F3A-25F2-46D4-9C8C-0DA6010DB516}" srcOrd="1" destOrd="0" presId="urn:microsoft.com/office/officeart/2005/8/layout/hierarchy1"/>
    <dgm:cxn modelId="{0B731092-B4A8-4BF8-9C4D-C963CE63DF66}" type="presParOf" srcId="{AFA76F3A-25F2-46D4-9C8C-0DA6010DB516}" destId="{B6D844F1-36AA-4D0B-B847-53C5F6C486E1}" srcOrd="0" destOrd="0" presId="urn:microsoft.com/office/officeart/2005/8/layout/hierarchy1"/>
    <dgm:cxn modelId="{5F04250B-6EAA-4556-B8D2-8D1954950F7F}" type="presParOf" srcId="{B6D844F1-36AA-4D0B-B847-53C5F6C486E1}" destId="{6E520ABF-1BAA-420C-9C08-CC4651E1F111}" srcOrd="0" destOrd="0" presId="urn:microsoft.com/office/officeart/2005/8/layout/hierarchy1"/>
    <dgm:cxn modelId="{DF543CDE-A4D4-4B5B-BD8C-1647B1C93609}" type="presParOf" srcId="{B6D844F1-36AA-4D0B-B847-53C5F6C486E1}" destId="{EADC8587-7B9A-48AF-969E-53AE60AD9F13}" srcOrd="1" destOrd="0" presId="urn:microsoft.com/office/officeart/2005/8/layout/hierarchy1"/>
    <dgm:cxn modelId="{426B7BFC-B664-466D-8684-6D3B4BBD2880}" type="presParOf" srcId="{AFA76F3A-25F2-46D4-9C8C-0DA6010DB516}" destId="{C88014A6-B58D-4002-9FCC-E6FCE239CF8C}" srcOrd="1" destOrd="0" presId="urn:microsoft.com/office/officeart/2005/8/layout/hierarchy1"/>
    <dgm:cxn modelId="{364165C2-5858-4861-8C78-6EEA2A66AC46}" type="presParOf" srcId="{A70E3EBF-5798-4B80-8C3C-B31A0E0E201E}" destId="{8A07F33F-76CB-421E-9885-11C541C65156}" srcOrd="2" destOrd="0" presId="urn:microsoft.com/office/officeart/2005/8/layout/hierarchy1"/>
    <dgm:cxn modelId="{CB7D4D41-D125-4E81-A7B3-BBE7F76FABC4}" type="presParOf" srcId="{8A07F33F-76CB-421E-9885-11C541C65156}" destId="{50FF9D7D-57A5-42AC-9622-0D21DA0D51F6}" srcOrd="0" destOrd="0" presId="urn:microsoft.com/office/officeart/2005/8/layout/hierarchy1"/>
    <dgm:cxn modelId="{8F85057F-6DE5-4A05-9161-4B1D4C6DBD41}" type="presParOf" srcId="{50FF9D7D-57A5-42AC-9622-0D21DA0D51F6}" destId="{49238A9E-B691-4ABA-B519-9B9234719576}" srcOrd="0" destOrd="0" presId="urn:microsoft.com/office/officeart/2005/8/layout/hierarchy1"/>
    <dgm:cxn modelId="{33252596-D0DB-47EE-9463-254576AE07BC}" type="presParOf" srcId="{50FF9D7D-57A5-42AC-9622-0D21DA0D51F6}" destId="{C950A98B-5FEB-4899-87C6-8E075A6799AB}" srcOrd="1" destOrd="0" presId="urn:microsoft.com/office/officeart/2005/8/layout/hierarchy1"/>
    <dgm:cxn modelId="{3D7B1FC5-C26C-4353-84DA-DB682D626F3B}" type="presParOf" srcId="{8A07F33F-76CB-421E-9885-11C541C65156}" destId="{5740AE3C-AE6D-473C-890C-E2893F2670A8}" srcOrd="1" destOrd="0" presId="urn:microsoft.com/office/officeart/2005/8/layout/hierarchy1"/>
    <dgm:cxn modelId="{AC728DF5-7924-4055-A893-88F10FE9B361}" type="presParOf" srcId="{A70E3EBF-5798-4B80-8C3C-B31A0E0E201E}" destId="{561F754E-4C58-419B-9011-05A1C25F2866}" srcOrd="3" destOrd="0" presId="urn:microsoft.com/office/officeart/2005/8/layout/hierarchy1"/>
    <dgm:cxn modelId="{93660691-3C0E-42AF-A485-4D3ECA5CEB62}" type="presParOf" srcId="{561F754E-4C58-419B-9011-05A1C25F2866}" destId="{5EBF1D17-A1B7-4DCC-AABB-E934270408CC}" srcOrd="0" destOrd="0" presId="urn:microsoft.com/office/officeart/2005/8/layout/hierarchy1"/>
    <dgm:cxn modelId="{516B4740-A440-4C0B-BDA5-692C8CFFACE8}" type="presParOf" srcId="{5EBF1D17-A1B7-4DCC-AABB-E934270408CC}" destId="{A858EFFB-D202-4B21-AF33-00ABC8651A6B}" srcOrd="0" destOrd="0" presId="urn:microsoft.com/office/officeart/2005/8/layout/hierarchy1"/>
    <dgm:cxn modelId="{18C3615C-86DF-4512-872A-1B98019A52EF}" type="presParOf" srcId="{5EBF1D17-A1B7-4DCC-AABB-E934270408CC}" destId="{5B77DEE8-0540-4C08-87E5-F231EA799B34}" srcOrd="1" destOrd="0" presId="urn:microsoft.com/office/officeart/2005/8/layout/hierarchy1"/>
    <dgm:cxn modelId="{4D559248-B2B6-4EA8-9D88-0BFAB42B1FBB}" type="presParOf" srcId="{561F754E-4C58-419B-9011-05A1C25F2866}" destId="{B8EED7E4-6654-4CFB-BAD1-07F33DF97C8D}" srcOrd="1" destOrd="0" presId="urn:microsoft.com/office/officeart/2005/8/layout/hierarchy1"/>
    <dgm:cxn modelId="{FF993E2B-7C40-47B9-8157-BB5A570B9D32}" type="presParOf" srcId="{A70E3EBF-5798-4B80-8C3C-B31A0E0E201E}" destId="{3EEA63DF-FE1D-4544-8DB2-D1C6E48EF63B}" srcOrd="4" destOrd="0" presId="urn:microsoft.com/office/officeart/2005/8/layout/hierarchy1"/>
    <dgm:cxn modelId="{D5D654FC-2AD6-4862-9999-5235B890BF88}" type="presParOf" srcId="{3EEA63DF-FE1D-4544-8DB2-D1C6E48EF63B}" destId="{29CF67AA-6585-49DD-8B8A-E49593BAB0FE}" srcOrd="0" destOrd="0" presId="urn:microsoft.com/office/officeart/2005/8/layout/hierarchy1"/>
    <dgm:cxn modelId="{1EEA3C1B-6799-4034-8DE1-671432F3C19F}" type="presParOf" srcId="{29CF67AA-6585-49DD-8B8A-E49593BAB0FE}" destId="{53600082-EE87-4BC6-B707-26BBFD919008}" srcOrd="0" destOrd="0" presId="urn:microsoft.com/office/officeart/2005/8/layout/hierarchy1"/>
    <dgm:cxn modelId="{05D85CD1-9130-494D-BE9F-61EAB6064BE5}" type="presParOf" srcId="{29CF67AA-6585-49DD-8B8A-E49593BAB0FE}" destId="{E4100F5B-24A8-42BD-AE33-744AC195B307}" srcOrd="1" destOrd="0" presId="urn:microsoft.com/office/officeart/2005/8/layout/hierarchy1"/>
    <dgm:cxn modelId="{73909161-9271-42F8-982E-C35C8C22A950}" type="presParOf" srcId="{3EEA63DF-FE1D-4544-8DB2-D1C6E48EF63B}" destId="{C8B4EB4E-4A73-4AEC-A846-4447D5599E5B}" srcOrd="1" destOrd="0" presId="urn:microsoft.com/office/officeart/2005/8/layout/hierarchy1"/>
    <dgm:cxn modelId="{F8D70576-437A-4321-A0F1-1AE260A1B3F7}" type="presParOf" srcId="{A70E3EBF-5798-4B80-8C3C-B31A0E0E201E}" destId="{7BA91458-E5E2-406D-B7D5-FD0CBC93AACB}" srcOrd="5" destOrd="0" presId="urn:microsoft.com/office/officeart/2005/8/layout/hierarchy1"/>
    <dgm:cxn modelId="{96E3FF33-7DEB-42A5-B369-4C10EB0CAD4C}" type="presParOf" srcId="{7BA91458-E5E2-406D-B7D5-FD0CBC93AACB}" destId="{827C57CE-7A68-4127-8305-7E006765B35E}" srcOrd="0" destOrd="0" presId="urn:microsoft.com/office/officeart/2005/8/layout/hierarchy1"/>
    <dgm:cxn modelId="{D1665334-F993-48E1-BF45-020784A846C2}" type="presParOf" srcId="{827C57CE-7A68-4127-8305-7E006765B35E}" destId="{63C2F1E6-FCF4-434A-9C32-2494D8B92FCC}" srcOrd="0" destOrd="0" presId="urn:microsoft.com/office/officeart/2005/8/layout/hierarchy1"/>
    <dgm:cxn modelId="{37CFC68B-0C5F-4B45-AB8B-AD16D228A960}" type="presParOf" srcId="{827C57CE-7A68-4127-8305-7E006765B35E}" destId="{BD69BDE8-D41E-43BC-BEF5-2DB86BC2752F}" srcOrd="1" destOrd="0" presId="urn:microsoft.com/office/officeart/2005/8/layout/hierarchy1"/>
    <dgm:cxn modelId="{598E8FD1-4ED0-4A11-9159-BED1703DCE4E}" type="presParOf" srcId="{7BA91458-E5E2-406D-B7D5-FD0CBC93AACB}" destId="{77E381C7-41D7-4D94-BB83-68E81839A5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4BB509-A6A4-44D7-B01E-3D6C80B110A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032D41B-6A9B-43C4-A9D8-32947959F28A}">
      <dgm:prSet custT="1"/>
      <dgm:spPr/>
      <dgm:t>
        <a:bodyPr/>
        <a:lstStyle/>
        <a:p>
          <a:r>
            <a:rPr lang="el-GR" sz="2800" b="1" i="0" baseline="0" dirty="0"/>
            <a:t>Ελλείψεις εγκρίσεων/αδειοδοτήσεων</a:t>
          </a:r>
        </a:p>
        <a:p>
          <a:r>
            <a:rPr kumimoji="0" lang="el-GR" sz="2500" b="0" i="0" u="none" strike="noStrike" cap="none" spc="0" normalizeH="0" baseline="0" dirty="0">
              <a:ln/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rPr>
            <a:t>Ελλείψεις αδειοδοτήσεων/σύμφωνης γνώμης από άλλους φορείς (π.χ. ΑΕΠΟ, αρχαιολογία, Δασαρχείο, δίκτυα ΟΚΩ κ.α.)</a:t>
          </a:r>
          <a:endParaRPr lang="en-US" sz="2500" i="0" dirty="0"/>
        </a:p>
      </dgm:t>
    </dgm:pt>
    <dgm:pt modelId="{B2183BBA-C2A1-463D-81BA-A9ABFBFD7C41}" type="parTrans" cxnId="{1B102889-6F7B-423B-AD3E-69BCA1A99DEE}">
      <dgm:prSet/>
      <dgm:spPr/>
      <dgm:t>
        <a:bodyPr/>
        <a:lstStyle/>
        <a:p>
          <a:endParaRPr lang="en-US"/>
        </a:p>
      </dgm:t>
    </dgm:pt>
    <dgm:pt modelId="{7FC4B1CC-8337-4F7F-BE74-E673FAE9BA4E}" type="sibTrans" cxnId="{1B102889-6F7B-423B-AD3E-69BCA1A99DEE}">
      <dgm:prSet/>
      <dgm:spPr/>
      <dgm:t>
        <a:bodyPr/>
        <a:lstStyle/>
        <a:p>
          <a:endParaRPr lang="en-US"/>
        </a:p>
      </dgm:t>
    </dgm:pt>
    <dgm:pt modelId="{CB6309C5-C0BD-4AC9-8FA3-8500605B0E5B}">
      <dgm:prSet custT="1"/>
      <dgm:spPr/>
      <dgm:t>
        <a:bodyPr/>
        <a:lstStyle/>
        <a:p>
          <a:pPr algn="ctr"/>
          <a:r>
            <a:rPr lang="el-GR" sz="2800" b="1" i="0" baseline="0" dirty="0"/>
            <a:t>Ιδιοκτησιακό Καθεστώς</a:t>
          </a:r>
        </a:p>
        <a:p>
          <a:pPr algn="ctr"/>
          <a:r>
            <a:rPr kumimoji="0" lang="en-US" sz="2500" b="0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Ελλιπή έγγραφα που αποδεικνύουν την κυριότητα ή το δικαίωμα παρέμβασης σε ακίνητα</a:t>
          </a:r>
          <a:r>
            <a:rPr kumimoji="0" lang="el-GR" sz="2500" b="0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 (π.χ. χρονοβόρες διαδικασίες απαλλοτριώσεων)</a:t>
          </a:r>
          <a:endParaRPr lang="en-US" sz="2500" i="0" dirty="0"/>
        </a:p>
      </dgm:t>
    </dgm:pt>
    <dgm:pt modelId="{009CAE67-CCB0-42D1-8C91-B40D113936A7}" type="parTrans" cxnId="{D261EC29-1BEA-409E-8C8F-7C5F8673653C}">
      <dgm:prSet/>
      <dgm:spPr/>
      <dgm:t>
        <a:bodyPr/>
        <a:lstStyle/>
        <a:p>
          <a:endParaRPr lang="en-US"/>
        </a:p>
      </dgm:t>
    </dgm:pt>
    <dgm:pt modelId="{9BED0DC1-F2FB-4803-A79C-F0D092B5904E}" type="sibTrans" cxnId="{D261EC29-1BEA-409E-8C8F-7C5F8673653C}">
      <dgm:prSet/>
      <dgm:spPr/>
      <dgm:t>
        <a:bodyPr/>
        <a:lstStyle/>
        <a:p>
          <a:endParaRPr lang="en-US"/>
        </a:p>
      </dgm:t>
    </dgm:pt>
    <dgm:pt modelId="{422AA407-102C-4040-8376-FED94652585F}" type="pres">
      <dgm:prSet presAssocID="{EC4BB509-A6A4-44D7-B01E-3D6C80B110A7}" presName="linear" presStyleCnt="0">
        <dgm:presLayoutVars>
          <dgm:animLvl val="lvl"/>
          <dgm:resizeHandles val="exact"/>
        </dgm:presLayoutVars>
      </dgm:prSet>
      <dgm:spPr/>
    </dgm:pt>
    <dgm:pt modelId="{EAC62655-0309-4707-9B4D-78CAF9A47E08}" type="pres">
      <dgm:prSet presAssocID="{9032D41B-6A9B-43C4-A9D8-32947959F28A}" presName="parentText" presStyleLbl="node1" presStyleIdx="0" presStyleCnt="2" custLinFactY="-21779" custLinFactNeighborX="-154" custLinFactNeighborY="-100000">
        <dgm:presLayoutVars>
          <dgm:chMax val="0"/>
          <dgm:bulletEnabled val="1"/>
        </dgm:presLayoutVars>
      </dgm:prSet>
      <dgm:spPr/>
    </dgm:pt>
    <dgm:pt modelId="{C8053FDB-E252-4A22-AE60-D9D45733202E}" type="pres">
      <dgm:prSet presAssocID="{7FC4B1CC-8337-4F7F-BE74-E673FAE9BA4E}" presName="spacer" presStyleCnt="0"/>
      <dgm:spPr/>
    </dgm:pt>
    <dgm:pt modelId="{6952690F-BB8C-41B8-A857-F8B5CDDBA6CC}" type="pres">
      <dgm:prSet presAssocID="{CB6309C5-C0BD-4AC9-8FA3-8500605B0E5B}" presName="parentText" presStyleLbl="node1" presStyleIdx="1" presStyleCnt="2" custLinFactNeighborX="-483" custLinFactNeighborY="-9178">
        <dgm:presLayoutVars>
          <dgm:chMax val="0"/>
          <dgm:bulletEnabled val="1"/>
        </dgm:presLayoutVars>
      </dgm:prSet>
      <dgm:spPr/>
    </dgm:pt>
  </dgm:ptLst>
  <dgm:cxnLst>
    <dgm:cxn modelId="{2AF41622-6ACA-4DBF-89E8-E33634AE9FE4}" type="presOf" srcId="{EC4BB509-A6A4-44D7-B01E-3D6C80B110A7}" destId="{422AA407-102C-4040-8376-FED94652585F}" srcOrd="0" destOrd="0" presId="urn:microsoft.com/office/officeart/2005/8/layout/vList2"/>
    <dgm:cxn modelId="{D261EC29-1BEA-409E-8C8F-7C5F8673653C}" srcId="{EC4BB509-A6A4-44D7-B01E-3D6C80B110A7}" destId="{CB6309C5-C0BD-4AC9-8FA3-8500605B0E5B}" srcOrd="1" destOrd="0" parTransId="{009CAE67-CCB0-42D1-8C91-B40D113936A7}" sibTransId="{9BED0DC1-F2FB-4803-A79C-F0D092B5904E}"/>
    <dgm:cxn modelId="{1B102889-6F7B-423B-AD3E-69BCA1A99DEE}" srcId="{EC4BB509-A6A4-44D7-B01E-3D6C80B110A7}" destId="{9032D41B-6A9B-43C4-A9D8-32947959F28A}" srcOrd="0" destOrd="0" parTransId="{B2183BBA-C2A1-463D-81BA-A9ABFBFD7C41}" sibTransId="{7FC4B1CC-8337-4F7F-BE74-E673FAE9BA4E}"/>
    <dgm:cxn modelId="{F755729A-3901-4A89-AA54-F550B58F4327}" type="presOf" srcId="{9032D41B-6A9B-43C4-A9D8-32947959F28A}" destId="{EAC62655-0309-4707-9B4D-78CAF9A47E08}" srcOrd="0" destOrd="0" presId="urn:microsoft.com/office/officeart/2005/8/layout/vList2"/>
    <dgm:cxn modelId="{248D01EC-944C-4E07-BB35-714C7D1242C7}" type="presOf" srcId="{CB6309C5-C0BD-4AC9-8FA3-8500605B0E5B}" destId="{6952690F-BB8C-41B8-A857-F8B5CDDBA6CC}" srcOrd="0" destOrd="0" presId="urn:microsoft.com/office/officeart/2005/8/layout/vList2"/>
    <dgm:cxn modelId="{54F239BB-3DEE-4CE3-8718-E2015426AEFF}" type="presParOf" srcId="{422AA407-102C-4040-8376-FED94652585F}" destId="{EAC62655-0309-4707-9B4D-78CAF9A47E08}" srcOrd="0" destOrd="0" presId="urn:microsoft.com/office/officeart/2005/8/layout/vList2"/>
    <dgm:cxn modelId="{1607DBC5-92D1-48F2-8890-A7EEF890C96E}" type="presParOf" srcId="{422AA407-102C-4040-8376-FED94652585F}" destId="{C8053FDB-E252-4A22-AE60-D9D45733202E}" srcOrd="1" destOrd="0" presId="urn:microsoft.com/office/officeart/2005/8/layout/vList2"/>
    <dgm:cxn modelId="{1EFA7FCB-A978-49E1-8BC3-90F17CB7C078}" type="presParOf" srcId="{422AA407-102C-4040-8376-FED94652585F}" destId="{6952690F-BB8C-41B8-A857-F8B5CDDBA6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4BB509-A6A4-44D7-B01E-3D6C80B110A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032D41B-6A9B-43C4-A9D8-32947959F28A}">
      <dgm:prSet custT="1"/>
      <dgm:spPr/>
      <dgm:t>
        <a:bodyPr/>
        <a:lstStyle/>
        <a:p>
          <a:pPr algn="ctr"/>
          <a:r>
            <a:rPr lang="el-GR" sz="2600" b="1" i="0" baseline="0" dirty="0"/>
            <a:t>Προσοχή: </a:t>
          </a:r>
        </a:p>
        <a:p>
          <a:pPr algn="ctr"/>
          <a:r>
            <a:rPr lang="el-GR" sz="2600" b="1" i="0" baseline="0" dirty="0"/>
            <a:t>Σφάλματα/παραλείψεις στην ηλεκτρονική υποβολή προτάσεων ή στην επισύναψη των υποχρεωτικών εντύπων </a:t>
          </a:r>
          <a:endParaRPr lang="en-US" sz="2600" b="1" dirty="0"/>
        </a:p>
      </dgm:t>
    </dgm:pt>
    <dgm:pt modelId="{B2183BBA-C2A1-463D-81BA-A9ABFBFD7C41}" type="parTrans" cxnId="{1B102889-6F7B-423B-AD3E-69BCA1A99DEE}">
      <dgm:prSet/>
      <dgm:spPr/>
      <dgm:t>
        <a:bodyPr/>
        <a:lstStyle/>
        <a:p>
          <a:endParaRPr lang="en-US"/>
        </a:p>
      </dgm:t>
    </dgm:pt>
    <dgm:pt modelId="{7FC4B1CC-8337-4F7F-BE74-E673FAE9BA4E}" type="sibTrans" cxnId="{1B102889-6F7B-423B-AD3E-69BCA1A99DEE}">
      <dgm:prSet/>
      <dgm:spPr/>
      <dgm:t>
        <a:bodyPr/>
        <a:lstStyle/>
        <a:p>
          <a:endParaRPr lang="en-US"/>
        </a:p>
      </dgm:t>
    </dgm:pt>
    <dgm:pt modelId="{B5E5D7E8-DF0D-46D0-920B-BB6D7D705F16}">
      <dgm:prSet custT="1"/>
      <dgm:spPr/>
      <dgm:t>
        <a:bodyPr/>
        <a:lstStyle/>
        <a:p>
          <a:pPr algn="l"/>
          <a:r>
            <a:rPr lang="el-GR" sz="2800" b="1" i="0" baseline="0" dirty="0"/>
            <a:t>Θέματα Πολεοδομικής Νομοθεσίας</a:t>
          </a:r>
        </a:p>
        <a:p>
          <a:pPr algn="l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+mn-lt"/>
            </a:rPr>
            <a:t>Μη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 υποβ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+mn-lt"/>
            </a:rPr>
            <a:t>ολή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+mn-lt"/>
            </a:rPr>
            <a:t>δικ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αιολογητικών που να πιστοποιούν τη νόμιμη ύπαρξη του κτιρίου ή την τακτοποίηση τυχόν αυθαιρεσιών</a:t>
          </a:r>
          <a:r>
            <a:rPr kumimoji="0" lang="el-GR" sz="2000" b="0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 (πχ οικοδομική άδεια)</a:t>
          </a:r>
          <a:endParaRPr lang="en-US" sz="2000" dirty="0"/>
        </a:p>
      </dgm:t>
    </dgm:pt>
    <dgm:pt modelId="{BB0A7C98-23F2-4346-856E-B6EB51B4FA71}" type="parTrans" cxnId="{B3632850-AA13-401B-A025-F00B01E615FA}">
      <dgm:prSet/>
      <dgm:spPr/>
      <dgm:t>
        <a:bodyPr/>
        <a:lstStyle/>
        <a:p>
          <a:endParaRPr lang="en-US"/>
        </a:p>
      </dgm:t>
    </dgm:pt>
    <dgm:pt modelId="{0CCEB17D-6B4C-4313-9B5A-C91B4BF376DD}" type="sibTrans" cxnId="{B3632850-AA13-401B-A025-F00B01E615FA}">
      <dgm:prSet/>
      <dgm:spPr/>
      <dgm:t>
        <a:bodyPr/>
        <a:lstStyle/>
        <a:p>
          <a:endParaRPr lang="en-US"/>
        </a:p>
      </dgm:t>
    </dgm:pt>
    <dgm:pt modelId="{422AA407-102C-4040-8376-FED94652585F}" type="pres">
      <dgm:prSet presAssocID="{EC4BB509-A6A4-44D7-B01E-3D6C80B110A7}" presName="linear" presStyleCnt="0">
        <dgm:presLayoutVars>
          <dgm:animLvl val="lvl"/>
          <dgm:resizeHandles val="exact"/>
        </dgm:presLayoutVars>
      </dgm:prSet>
      <dgm:spPr/>
    </dgm:pt>
    <dgm:pt modelId="{2D2AAE45-CE72-41D4-BA93-7DFF90A5BA56}" type="pres">
      <dgm:prSet presAssocID="{B5E5D7E8-DF0D-46D0-920B-BB6D7D705F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C3553E-13E1-494E-97B0-F843DBBE7977}" type="pres">
      <dgm:prSet presAssocID="{0CCEB17D-6B4C-4313-9B5A-C91B4BF376DD}" presName="spacer" presStyleCnt="0"/>
      <dgm:spPr/>
    </dgm:pt>
    <dgm:pt modelId="{EAC62655-0309-4707-9B4D-78CAF9A47E08}" type="pres">
      <dgm:prSet presAssocID="{9032D41B-6A9B-43C4-A9D8-32947959F28A}" presName="parentText" presStyleLbl="node1" presStyleIdx="1" presStyleCnt="2" custLinFactY="750" custLinFactNeighborY="100000">
        <dgm:presLayoutVars>
          <dgm:chMax val="0"/>
          <dgm:bulletEnabled val="1"/>
        </dgm:presLayoutVars>
      </dgm:prSet>
      <dgm:spPr/>
    </dgm:pt>
  </dgm:ptLst>
  <dgm:cxnLst>
    <dgm:cxn modelId="{61EBA010-763D-4ECF-B794-C7766EEA9A56}" type="presOf" srcId="{B5E5D7E8-DF0D-46D0-920B-BB6D7D705F16}" destId="{2D2AAE45-CE72-41D4-BA93-7DFF90A5BA56}" srcOrd="0" destOrd="0" presId="urn:microsoft.com/office/officeart/2005/8/layout/vList2"/>
    <dgm:cxn modelId="{2AF41622-6ACA-4DBF-89E8-E33634AE9FE4}" type="presOf" srcId="{EC4BB509-A6A4-44D7-B01E-3D6C80B110A7}" destId="{422AA407-102C-4040-8376-FED94652585F}" srcOrd="0" destOrd="0" presId="urn:microsoft.com/office/officeart/2005/8/layout/vList2"/>
    <dgm:cxn modelId="{B3632850-AA13-401B-A025-F00B01E615FA}" srcId="{EC4BB509-A6A4-44D7-B01E-3D6C80B110A7}" destId="{B5E5D7E8-DF0D-46D0-920B-BB6D7D705F16}" srcOrd="0" destOrd="0" parTransId="{BB0A7C98-23F2-4346-856E-B6EB51B4FA71}" sibTransId="{0CCEB17D-6B4C-4313-9B5A-C91B4BF376DD}"/>
    <dgm:cxn modelId="{02FC1151-BDA4-46B2-89A4-5A20F24E4439}" type="presOf" srcId="{9032D41B-6A9B-43C4-A9D8-32947959F28A}" destId="{EAC62655-0309-4707-9B4D-78CAF9A47E08}" srcOrd="0" destOrd="0" presId="urn:microsoft.com/office/officeart/2005/8/layout/vList2"/>
    <dgm:cxn modelId="{1B102889-6F7B-423B-AD3E-69BCA1A99DEE}" srcId="{EC4BB509-A6A4-44D7-B01E-3D6C80B110A7}" destId="{9032D41B-6A9B-43C4-A9D8-32947959F28A}" srcOrd="1" destOrd="0" parTransId="{B2183BBA-C2A1-463D-81BA-A9ABFBFD7C41}" sibTransId="{7FC4B1CC-8337-4F7F-BE74-E673FAE9BA4E}"/>
    <dgm:cxn modelId="{45A78AF0-2258-401D-9853-BEC0BB6C31F2}" type="presParOf" srcId="{422AA407-102C-4040-8376-FED94652585F}" destId="{2D2AAE45-CE72-41D4-BA93-7DFF90A5BA56}" srcOrd="0" destOrd="0" presId="urn:microsoft.com/office/officeart/2005/8/layout/vList2"/>
    <dgm:cxn modelId="{751CC9CF-2A8B-4FF1-A273-B7CE73F4B314}" type="presParOf" srcId="{422AA407-102C-4040-8376-FED94652585F}" destId="{70C3553E-13E1-494E-97B0-F843DBBE7977}" srcOrd="1" destOrd="0" presId="urn:microsoft.com/office/officeart/2005/8/layout/vList2"/>
    <dgm:cxn modelId="{03A80DC3-679A-4F2A-A027-E73184925B34}" type="presParOf" srcId="{422AA407-102C-4040-8376-FED94652585F}" destId="{EAC62655-0309-4707-9B4D-78CAF9A47E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4BB509-A6A4-44D7-B01E-3D6C80B110A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032D41B-6A9B-43C4-A9D8-32947959F28A}">
      <dgm:prSet custT="1"/>
      <dgm:spPr/>
      <dgm:t>
        <a:bodyPr/>
        <a:lstStyle/>
        <a:p>
          <a:pPr algn="ctr"/>
          <a:r>
            <a:rPr lang="el-GR" sz="2800" b="1" i="0" baseline="0" dirty="0"/>
            <a:t>Ελλείψεις μελετών</a:t>
          </a:r>
          <a:endParaRPr lang="en-US" sz="2800" dirty="0"/>
        </a:p>
      </dgm:t>
    </dgm:pt>
    <dgm:pt modelId="{B2183BBA-C2A1-463D-81BA-A9ABFBFD7C41}" type="parTrans" cxnId="{1B102889-6F7B-423B-AD3E-69BCA1A99DEE}">
      <dgm:prSet/>
      <dgm:spPr/>
      <dgm:t>
        <a:bodyPr/>
        <a:lstStyle/>
        <a:p>
          <a:endParaRPr lang="en-US"/>
        </a:p>
      </dgm:t>
    </dgm:pt>
    <dgm:pt modelId="{7FC4B1CC-8337-4F7F-BE74-E673FAE9BA4E}" type="sibTrans" cxnId="{1B102889-6F7B-423B-AD3E-69BCA1A99DEE}">
      <dgm:prSet/>
      <dgm:spPr/>
      <dgm:t>
        <a:bodyPr/>
        <a:lstStyle/>
        <a:p>
          <a:endParaRPr lang="en-US"/>
        </a:p>
      </dgm:t>
    </dgm:pt>
    <dgm:pt modelId="{7B659454-9645-414B-BE56-5CA68B3A4645}">
      <dgm:prSet custT="1"/>
      <dgm:spPr/>
      <dgm:t>
        <a:bodyPr/>
        <a:lstStyle/>
        <a:p>
          <a:r>
            <a:rPr lang="el-GR" sz="2000" b="0" i="1" baseline="0" dirty="0"/>
            <a:t>Συχνά παρατηρείται μη υποβολή ή ελλιπής παροχή στοιχείων του φακέλου της μελέτης, όπως σχέδια &amp; τεύχη</a:t>
          </a:r>
          <a:endParaRPr lang="en-US" sz="2000" i="1" dirty="0"/>
        </a:p>
      </dgm:t>
    </dgm:pt>
    <dgm:pt modelId="{E9FBA462-A563-4EAC-A014-92A52A6706C1}" type="parTrans" cxnId="{7D17A2B5-48CF-492E-93ED-106B94F0246F}">
      <dgm:prSet/>
      <dgm:spPr/>
      <dgm:t>
        <a:bodyPr/>
        <a:lstStyle/>
        <a:p>
          <a:endParaRPr lang="en-US"/>
        </a:p>
      </dgm:t>
    </dgm:pt>
    <dgm:pt modelId="{5C27359D-68B4-4E0E-8AF6-0AE911F3B796}" type="sibTrans" cxnId="{7D17A2B5-48CF-492E-93ED-106B94F0246F}">
      <dgm:prSet/>
      <dgm:spPr/>
      <dgm:t>
        <a:bodyPr/>
        <a:lstStyle/>
        <a:p>
          <a:endParaRPr lang="en-US"/>
        </a:p>
      </dgm:t>
    </dgm:pt>
    <dgm:pt modelId="{B5E5D7E8-DF0D-46D0-920B-BB6D7D705F16}">
      <dgm:prSet custT="1"/>
      <dgm:spPr/>
      <dgm:t>
        <a:bodyPr/>
        <a:lstStyle/>
        <a:p>
          <a:pPr algn="ctr"/>
          <a:r>
            <a:rPr lang="el-GR" sz="2800" b="1" i="0" baseline="0" dirty="0"/>
            <a:t>Ασυμφωνία στοιχείων του φακέλου</a:t>
          </a:r>
          <a:endParaRPr lang="en-US" sz="2800" dirty="0"/>
        </a:p>
      </dgm:t>
    </dgm:pt>
    <dgm:pt modelId="{BB0A7C98-23F2-4346-856E-B6EB51B4FA71}" type="parTrans" cxnId="{B3632850-AA13-401B-A025-F00B01E615FA}">
      <dgm:prSet/>
      <dgm:spPr/>
      <dgm:t>
        <a:bodyPr/>
        <a:lstStyle/>
        <a:p>
          <a:endParaRPr lang="en-US"/>
        </a:p>
      </dgm:t>
    </dgm:pt>
    <dgm:pt modelId="{0CCEB17D-6B4C-4313-9B5A-C91B4BF376DD}" type="sibTrans" cxnId="{B3632850-AA13-401B-A025-F00B01E615FA}">
      <dgm:prSet/>
      <dgm:spPr/>
      <dgm:t>
        <a:bodyPr/>
        <a:lstStyle/>
        <a:p>
          <a:endParaRPr lang="en-US"/>
        </a:p>
      </dgm:t>
    </dgm:pt>
    <dgm:pt modelId="{CB6309C5-C0BD-4AC9-8FA3-8500605B0E5B}">
      <dgm:prSet custT="1"/>
      <dgm:spPr/>
      <dgm:t>
        <a:bodyPr/>
        <a:lstStyle/>
        <a:p>
          <a:r>
            <a:rPr lang="el-GR" sz="2000" b="0" i="1" baseline="0" dirty="0"/>
            <a:t>Αποκλίσεις μεταξύ Τεχνικού Δελτίου Πράξης (ΤΔΠ), Τευχών &amp; Σχεδίων της Μελέτης, προϋπολογισμού &amp; προμετρήσεων</a:t>
          </a:r>
          <a:endParaRPr lang="en-US" sz="2000" i="1" dirty="0"/>
        </a:p>
      </dgm:t>
    </dgm:pt>
    <dgm:pt modelId="{009CAE67-CCB0-42D1-8C91-B40D113936A7}" type="parTrans" cxnId="{D261EC29-1BEA-409E-8C8F-7C5F8673653C}">
      <dgm:prSet/>
      <dgm:spPr/>
      <dgm:t>
        <a:bodyPr/>
        <a:lstStyle/>
        <a:p>
          <a:endParaRPr lang="en-US"/>
        </a:p>
      </dgm:t>
    </dgm:pt>
    <dgm:pt modelId="{9BED0DC1-F2FB-4803-A79C-F0D092B5904E}" type="sibTrans" cxnId="{D261EC29-1BEA-409E-8C8F-7C5F8673653C}">
      <dgm:prSet/>
      <dgm:spPr/>
      <dgm:t>
        <a:bodyPr/>
        <a:lstStyle/>
        <a:p>
          <a:endParaRPr lang="en-US"/>
        </a:p>
      </dgm:t>
    </dgm:pt>
    <dgm:pt modelId="{DAB54B55-3FF4-4957-9BF5-7D2A2FBE58DD}">
      <dgm:prSet custT="1"/>
      <dgm:spPr/>
      <dgm:t>
        <a:bodyPr/>
        <a:lstStyle/>
        <a:p>
          <a:pPr algn="ctr"/>
          <a:r>
            <a:rPr lang="el-GR" sz="2600" b="1" i="0" baseline="0" dirty="0"/>
            <a:t>Ελλιπή στοιχεία χρονοδιαγράμματος, Χ/Ο</a:t>
          </a:r>
        </a:p>
        <a:p>
          <a:pPr algn="ctr"/>
          <a:r>
            <a:rPr lang="el-GR" sz="2600" b="1" i="0" baseline="0" dirty="0"/>
            <a:t>βιωσιμότητας </a:t>
          </a:r>
        </a:p>
      </dgm:t>
    </dgm:pt>
    <dgm:pt modelId="{3F1F928E-E5B3-445D-8395-D8A3AF66179E}" type="parTrans" cxnId="{22B76EC5-B7ED-41C5-9BD5-981A8520B6D7}">
      <dgm:prSet/>
      <dgm:spPr/>
      <dgm:t>
        <a:bodyPr/>
        <a:lstStyle/>
        <a:p>
          <a:endParaRPr lang="en-US"/>
        </a:p>
      </dgm:t>
    </dgm:pt>
    <dgm:pt modelId="{24E7E0F8-D67D-4D0F-AE5C-8BF382A6A26B}" type="sibTrans" cxnId="{22B76EC5-B7ED-41C5-9BD5-981A8520B6D7}">
      <dgm:prSet/>
      <dgm:spPr/>
      <dgm:t>
        <a:bodyPr/>
        <a:lstStyle/>
        <a:p>
          <a:endParaRPr lang="en-US"/>
        </a:p>
      </dgm:t>
    </dgm:pt>
    <dgm:pt modelId="{2E81297B-EA2C-4FC4-B28A-36E40706C0E4}">
      <dgm:prSet custT="1"/>
      <dgm:spPr/>
      <dgm:t>
        <a:bodyPr/>
        <a:lstStyle/>
        <a:p>
          <a:r>
            <a:rPr kumimoji="0" lang="el-GR" sz="2000" b="0" i="1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rPr>
            <a:t>Μελέτες και τεύχη χωρίς τις απαιτούμενες εγκρίσεις/θεωρήσεις</a:t>
          </a:r>
          <a:endParaRPr lang="en-US" sz="2000" i="1" strike="sngStrike" baseline="0" dirty="0"/>
        </a:p>
      </dgm:t>
    </dgm:pt>
    <dgm:pt modelId="{BDCEF843-B814-44D4-8013-62FC02C80B1B}" type="parTrans" cxnId="{22D62874-4CE0-4D0B-8506-9CC871A1BB6A}">
      <dgm:prSet/>
      <dgm:spPr/>
      <dgm:t>
        <a:bodyPr/>
        <a:lstStyle/>
        <a:p>
          <a:endParaRPr lang="en-US"/>
        </a:p>
      </dgm:t>
    </dgm:pt>
    <dgm:pt modelId="{8692C126-FD4D-433D-96BC-5D1B3B5DDF2D}" type="sibTrans" cxnId="{22D62874-4CE0-4D0B-8506-9CC871A1BB6A}">
      <dgm:prSet/>
      <dgm:spPr/>
      <dgm:t>
        <a:bodyPr/>
        <a:lstStyle/>
        <a:p>
          <a:endParaRPr lang="en-US"/>
        </a:p>
      </dgm:t>
    </dgm:pt>
    <dgm:pt modelId="{422AA407-102C-4040-8376-FED94652585F}" type="pres">
      <dgm:prSet presAssocID="{EC4BB509-A6A4-44D7-B01E-3D6C80B110A7}" presName="linear" presStyleCnt="0">
        <dgm:presLayoutVars>
          <dgm:animLvl val="lvl"/>
          <dgm:resizeHandles val="exact"/>
        </dgm:presLayoutVars>
      </dgm:prSet>
      <dgm:spPr/>
    </dgm:pt>
    <dgm:pt modelId="{EAC62655-0309-4707-9B4D-78CAF9A47E08}" type="pres">
      <dgm:prSet presAssocID="{9032D41B-6A9B-43C4-A9D8-32947959F28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8053FDB-E252-4A22-AE60-D9D45733202E}" type="pres">
      <dgm:prSet presAssocID="{7FC4B1CC-8337-4F7F-BE74-E673FAE9BA4E}" presName="spacer" presStyleCnt="0"/>
      <dgm:spPr/>
    </dgm:pt>
    <dgm:pt modelId="{DE2EED60-180F-4E13-A835-BE7D72E84D4B}" type="pres">
      <dgm:prSet presAssocID="{7B659454-9645-414B-BE56-5CA68B3A464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65A06D8-64B3-4F78-BC13-C44A4AB2FF48}" type="pres">
      <dgm:prSet presAssocID="{5C27359D-68B4-4E0E-8AF6-0AE911F3B796}" presName="spacer" presStyleCnt="0"/>
      <dgm:spPr/>
    </dgm:pt>
    <dgm:pt modelId="{1FB44D39-18CF-44F8-8ED9-7B5FF0BE9BB5}" type="pres">
      <dgm:prSet presAssocID="{2E81297B-EA2C-4FC4-B28A-36E40706C0E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FBE6869-D839-4C44-A863-ED73688F347F}" type="pres">
      <dgm:prSet presAssocID="{8692C126-FD4D-433D-96BC-5D1B3B5DDF2D}" presName="spacer" presStyleCnt="0"/>
      <dgm:spPr/>
    </dgm:pt>
    <dgm:pt modelId="{2D2AAE45-CE72-41D4-BA93-7DFF90A5BA56}" type="pres">
      <dgm:prSet presAssocID="{B5E5D7E8-DF0D-46D0-920B-BB6D7D705F1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0C3553E-13E1-494E-97B0-F843DBBE7977}" type="pres">
      <dgm:prSet presAssocID="{0CCEB17D-6B4C-4313-9B5A-C91B4BF376DD}" presName="spacer" presStyleCnt="0"/>
      <dgm:spPr/>
    </dgm:pt>
    <dgm:pt modelId="{6952690F-BB8C-41B8-A857-F8B5CDDBA6CC}" type="pres">
      <dgm:prSet presAssocID="{CB6309C5-C0BD-4AC9-8FA3-8500605B0E5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D657B0C-6854-4957-BAC0-5B813D10B0D5}" type="pres">
      <dgm:prSet presAssocID="{9BED0DC1-F2FB-4803-A79C-F0D092B5904E}" presName="spacer" presStyleCnt="0"/>
      <dgm:spPr/>
    </dgm:pt>
    <dgm:pt modelId="{BC07D6CC-534C-446C-BB55-9FE5EF36A112}" type="pres">
      <dgm:prSet presAssocID="{DAB54B55-3FF4-4957-9BF5-7D2A2FBE58D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AF41622-6ACA-4DBF-89E8-E33634AE9FE4}" type="presOf" srcId="{EC4BB509-A6A4-44D7-B01E-3D6C80B110A7}" destId="{422AA407-102C-4040-8376-FED94652585F}" srcOrd="0" destOrd="0" presId="urn:microsoft.com/office/officeart/2005/8/layout/vList2"/>
    <dgm:cxn modelId="{F8257128-D578-4C69-92AB-2D56AC2F2401}" type="presOf" srcId="{CB6309C5-C0BD-4AC9-8FA3-8500605B0E5B}" destId="{6952690F-BB8C-41B8-A857-F8B5CDDBA6CC}" srcOrd="0" destOrd="0" presId="urn:microsoft.com/office/officeart/2005/8/layout/vList2"/>
    <dgm:cxn modelId="{D261EC29-1BEA-409E-8C8F-7C5F8673653C}" srcId="{EC4BB509-A6A4-44D7-B01E-3D6C80B110A7}" destId="{CB6309C5-C0BD-4AC9-8FA3-8500605B0E5B}" srcOrd="4" destOrd="0" parTransId="{009CAE67-CCB0-42D1-8C91-B40D113936A7}" sibTransId="{9BED0DC1-F2FB-4803-A79C-F0D092B5904E}"/>
    <dgm:cxn modelId="{32434C68-7F51-4073-A30C-BB533220921E}" type="presOf" srcId="{2E81297B-EA2C-4FC4-B28A-36E40706C0E4}" destId="{1FB44D39-18CF-44F8-8ED9-7B5FF0BE9BB5}" srcOrd="0" destOrd="0" presId="urn:microsoft.com/office/officeart/2005/8/layout/vList2"/>
    <dgm:cxn modelId="{B3632850-AA13-401B-A025-F00B01E615FA}" srcId="{EC4BB509-A6A4-44D7-B01E-3D6C80B110A7}" destId="{B5E5D7E8-DF0D-46D0-920B-BB6D7D705F16}" srcOrd="3" destOrd="0" parTransId="{BB0A7C98-23F2-4346-856E-B6EB51B4FA71}" sibTransId="{0CCEB17D-6B4C-4313-9B5A-C91B4BF376DD}"/>
    <dgm:cxn modelId="{22D62874-4CE0-4D0B-8506-9CC871A1BB6A}" srcId="{EC4BB509-A6A4-44D7-B01E-3D6C80B110A7}" destId="{2E81297B-EA2C-4FC4-B28A-36E40706C0E4}" srcOrd="2" destOrd="0" parTransId="{BDCEF843-B814-44D4-8013-62FC02C80B1B}" sibTransId="{8692C126-FD4D-433D-96BC-5D1B3B5DDF2D}"/>
    <dgm:cxn modelId="{1B102889-6F7B-423B-AD3E-69BCA1A99DEE}" srcId="{EC4BB509-A6A4-44D7-B01E-3D6C80B110A7}" destId="{9032D41B-6A9B-43C4-A9D8-32947959F28A}" srcOrd="0" destOrd="0" parTransId="{B2183BBA-C2A1-463D-81BA-A9ABFBFD7C41}" sibTransId="{7FC4B1CC-8337-4F7F-BE74-E673FAE9BA4E}"/>
    <dgm:cxn modelId="{D9945B95-A12F-4608-BD1F-3CB0911A3DF7}" type="presOf" srcId="{9032D41B-6A9B-43C4-A9D8-32947959F28A}" destId="{EAC62655-0309-4707-9B4D-78CAF9A47E08}" srcOrd="0" destOrd="0" presId="urn:microsoft.com/office/officeart/2005/8/layout/vList2"/>
    <dgm:cxn modelId="{E459CFA8-6B08-4F44-A1D5-163A254D2794}" type="presOf" srcId="{B5E5D7E8-DF0D-46D0-920B-BB6D7D705F16}" destId="{2D2AAE45-CE72-41D4-BA93-7DFF90A5BA56}" srcOrd="0" destOrd="0" presId="urn:microsoft.com/office/officeart/2005/8/layout/vList2"/>
    <dgm:cxn modelId="{7D17A2B5-48CF-492E-93ED-106B94F0246F}" srcId="{EC4BB509-A6A4-44D7-B01E-3D6C80B110A7}" destId="{7B659454-9645-414B-BE56-5CA68B3A4645}" srcOrd="1" destOrd="0" parTransId="{E9FBA462-A563-4EAC-A014-92A52A6706C1}" sibTransId="{5C27359D-68B4-4E0E-8AF6-0AE911F3B796}"/>
    <dgm:cxn modelId="{BE1230BF-2EC2-45F8-9E6E-13C548140DDF}" type="presOf" srcId="{7B659454-9645-414B-BE56-5CA68B3A4645}" destId="{DE2EED60-180F-4E13-A835-BE7D72E84D4B}" srcOrd="0" destOrd="0" presId="urn:microsoft.com/office/officeart/2005/8/layout/vList2"/>
    <dgm:cxn modelId="{22B76EC5-B7ED-41C5-9BD5-981A8520B6D7}" srcId="{EC4BB509-A6A4-44D7-B01E-3D6C80B110A7}" destId="{DAB54B55-3FF4-4957-9BF5-7D2A2FBE58DD}" srcOrd="5" destOrd="0" parTransId="{3F1F928E-E5B3-445D-8395-D8A3AF66179E}" sibTransId="{24E7E0F8-D67D-4D0F-AE5C-8BF382A6A26B}"/>
    <dgm:cxn modelId="{2933A1EA-2AA3-45A8-83D1-7CED4547217F}" type="presOf" srcId="{DAB54B55-3FF4-4957-9BF5-7D2A2FBE58DD}" destId="{BC07D6CC-534C-446C-BB55-9FE5EF36A112}" srcOrd="0" destOrd="0" presId="urn:microsoft.com/office/officeart/2005/8/layout/vList2"/>
    <dgm:cxn modelId="{A37E3B60-AEE2-4B95-BD7B-2982F3A523DF}" type="presParOf" srcId="{422AA407-102C-4040-8376-FED94652585F}" destId="{EAC62655-0309-4707-9B4D-78CAF9A47E08}" srcOrd="0" destOrd="0" presId="urn:microsoft.com/office/officeart/2005/8/layout/vList2"/>
    <dgm:cxn modelId="{1D88AC10-CFDC-41EB-9731-21232DC17385}" type="presParOf" srcId="{422AA407-102C-4040-8376-FED94652585F}" destId="{C8053FDB-E252-4A22-AE60-D9D45733202E}" srcOrd="1" destOrd="0" presId="urn:microsoft.com/office/officeart/2005/8/layout/vList2"/>
    <dgm:cxn modelId="{C05177BB-7AEA-44DD-A183-8E473CD330FA}" type="presParOf" srcId="{422AA407-102C-4040-8376-FED94652585F}" destId="{DE2EED60-180F-4E13-A835-BE7D72E84D4B}" srcOrd="2" destOrd="0" presId="urn:microsoft.com/office/officeart/2005/8/layout/vList2"/>
    <dgm:cxn modelId="{B5A004FF-028E-4802-B68E-4953F2915CAD}" type="presParOf" srcId="{422AA407-102C-4040-8376-FED94652585F}" destId="{865A06D8-64B3-4F78-BC13-C44A4AB2FF48}" srcOrd="3" destOrd="0" presId="urn:microsoft.com/office/officeart/2005/8/layout/vList2"/>
    <dgm:cxn modelId="{92C67153-8505-48DD-99D7-40C3125D4074}" type="presParOf" srcId="{422AA407-102C-4040-8376-FED94652585F}" destId="{1FB44D39-18CF-44F8-8ED9-7B5FF0BE9BB5}" srcOrd="4" destOrd="0" presId="urn:microsoft.com/office/officeart/2005/8/layout/vList2"/>
    <dgm:cxn modelId="{AD6CCA8F-E91F-438C-A956-BCEE13B7C794}" type="presParOf" srcId="{422AA407-102C-4040-8376-FED94652585F}" destId="{1FBE6869-D839-4C44-A863-ED73688F347F}" srcOrd="5" destOrd="0" presId="urn:microsoft.com/office/officeart/2005/8/layout/vList2"/>
    <dgm:cxn modelId="{0E4B13FE-41D6-4C80-B028-80543F0A8664}" type="presParOf" srcId="{422AA407-102C-4040-8376-FED94652585F}" destId="{2D2AAE45-CE72-41D4-BA93-7DFF90A5BA56}" srcOrd="6" destOrd="0" presId="urn:microsoft.com/office/officeart/2005/8/layout/vList2"/>
    <dgm:cxn modelId="{48D61622-859B-447C-ADED-C331480215D4}" type="presParOf" srcId="{422AA407-102C-4040-8376-FED94652585F}" destId="{70C3553E-13E1-494E-97B0-F843DBBE7977}" srcOrd="7" destOrd="0" presId="urn:microsoft.com/office/officeart/2005/8/layout/vList2"/>
    <dgm:cxn modelId="{CF93FC8E-696C-4172-8AC2-439F59584472}" type="presParOf" srcId="{422AA407-102C-4040-8376-FED94652585F}" destId="{6952690F-BB8C-41B8-A857-F8B5CDDBA6CC}" srcOrd="8" destOrd="0" presId="urn:microsoft.com/office/officeart/2005/8/layout/vList2"/>
    <dgm:cxn modelId="{6F4223C6-F973-40CE-A4B0-EE385A62A409}" type="presParOf" srcId="{422AA407-102C-4040-8376-FED94652585F}" destId="{FD657B0C-6854-4957-BAC0-5B813D10B0D5}" srcOrd="9" destOrd="0" presId="urn:microsoft.com/office/officeart/2005/8/layout/vList2"/>
    <dgm:cxn modelId="{CA0432AE-514D-406C-B0A7-8BEC00B18F54}" type="presParOf" srcId="{422AA407-102C-4040-8376-FED94652585F}" destId="{BC07D6CC-534C-446C-BB55-9FE5EF36A1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4BB509-A6A4-44D7-B01E-3D6C80B110A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032D41B-6A9B-43C4-A9D8-32947959F28A}">
      <dgm:prSet custT="1"/>
      <dgm:spPr/>
      <dgm:t>
        <a:bodyPr/>
        <a:lstStyle/>
        <a:p>
          <a:pPr algn="ctr"/>
          <a:r>
            <a:rPr lang="el-GR" sz="2800" b="1" i="0" baseline="0" dirty="0"/>
            <a:t>Μη </a:t>
          </a:r>
          <a:r>
            <a:rPr lang="el-GR" sz="2800" b="1" i="0" baseline="0"/>
            <a:t>Επιλέξιμες Δαπάνες</a:t>
          </a:r>
          <a:endParaRPr lang="en-US" sz="2800" dirty="0"/>
        </a:p>
      </dgm:t>
    </dgm:pt>
    <dgm:pt modelId="{B2183BBA-C2A1-463D-81BA-A9ABFBFD7C41}" type="parTrans" cxnId="{1B102889-6F7B-423B-AD3E-69BCA1A99DEE}">
      <dgm:prSet/>
      <dgm:spPr/>
      <dgm:t>
        <a:bodyPr/>
        <a:lstStyle/>
        <a:p>
          <a:endParaRPr lang="en-US"/>
        </a:p>
      </dgm:t>
    </dgm:pt>
    <dgm:pt modelId="{7FC4B1CC-8337-4F7F-BE74-E673FAE9BA4E}" type="sibTrans" cxnId="{1B102889-6F7B-423B-AD3E-69BCA1A99DEE}">
      <dgm:prSet/>
      <dgm:spPr/>
      <dgm:t>
        <a:bodyPr/>
        <a:lstStyle/>
        <a:p>
          <a:endParaRPr lang="en-US"/>
        </a:p>
      </dgm:t>
    </dgm:pt>
    <dgm:pt modelId="{7B659454-9645-414B-BE56-5CA68B3A4645}">
      <dgm:prSet custT="1"/>
      <dgm:spPr/>
      <dgm:t>
        <a:bodyPr/>
        <a:lstStyle/>
        <a:p>
          <a:r>
            <a:rPr kumimoji="0" lang="en-US" sz="2000" b="0" i="1" u="none" strike="noStrike" cap="none" spc="0" normalizeH="0" baseline="0" noProof="0" dirty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Συμπερίληψη εργασιών ή εξοπλισμού που δεν καλύπτονται από τους κανόνες τ</a:t>
          </a:r>
          <a:r>
            <a:rPr kumimoji="0" lang="el-GR" sz="2000" b="0" i="1" u="none" strike="noStrike" cap="none" spc="0" normalizeH="0" baseline="0" noProof="0" dirty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ης πρόσκλησης</a:t>
          </a:r>
          <a:endParaRPr lang="en-US" sz="2000" i="1" dirty="0">
            <a:latin typeface="+mn-lt"/>
          </a:endParaRPr>
        </a:p>
      </dgm:t>
    </dgm:pt>
    <dgm:pt modelId="{E9FBA462-A563-4EAC-A014-92A52A6706C1}" type="parTrans" cxnId="{7D17A2B5-48CF-492E-93ED-106B94F0246F}">
      <dgm:prSet/>
      <dgm:spPr/>
      <dgm:t>
        <a:bodyPr/>
        <a:lstStyle/>
        <a:p>
          <a:endParaRPr lang="en-US"/>
        </a:p>
      </dgm:t>
    </dgm:pt>
    <dgm:pt modelId="{5C27359D-68B4-4E0E-8AF6-0AE911F3B796}" type="sibTrans" cxnId="{7D17A2B5-48CF-492E-93ED-106B94F0246F}">
      <dgm:prSet/>
      <dgm:spPr/>
      <dgm:t>
        <a:bodyPr/>
        <a:lstStyle/>
        <a:p>
          <a:endParaRPr lang="en-US"/>
        </a:p>
      </dgm:t>
    </dgm:pt>
    <dgm:pt modelId="{B5E5D7E8-DF0D-46D0-920B-BB6D7D705F16}">
      <dgm:prSet custT="1"/>
      <dgm:spPr/>
      <dgm:t>
        <a:bodyPr/>
        <a:lstStyle/>
        <a:p>
          <a:pPr algn="ctr"/>
          <a:r>
            <a:rPr lang="el-GR" sz="2800" b="1" i="0" kern="1200" baseline="0" dirty="0"/>
            <a:t>Μη Χρήση Αναλυτικών Τιμολογίων</a:t>
          </a:r>
          <a:endParaRPr lang="en-US" sz="2800" kern="1200" dirty="0"/>
        </a:p>
      </dgm:t>
    </dgm:pt>
    <dgm:pt modelId="{BB0A7C98-23F2-4346-856E-B6EB51B4FA71}" type="parTrans" cxnId="{B3632850-AA13-401B-A025-F00B01E615FA}">
      <dgm:prSet/>
      <dgm:spPr/>
      <dgm:t>
        <a:bodyPr/>
        <a:lstStyle/>
        <a:p>
          <a:endParaRPr lang="en-US"/>
        </a:p>
      </dgm:t>
    </dgm:pt>
    <dgm:pt modelId="{0CCEB17D-6B4C-4313-9B5A-C91B4BF376DD}" type="sibTrans" cxnId="{B3632850-AA13-401B-A025-F00B01E615FA}">
      <dgm:prSet/>
      <dgm:spPr/>
      <dgm:t>
        <a:bodyPr/>
        <a:lstStyle/>
        <a:p>
          <a:endParaRPr lang="en-US"/>
        </a:p>
      </dgm:t>
    </dgm:pt>
    <dgm:pt modelId="{CB6309C5-C0BD-4AC9-8FA3-8500605B0E5B}">
      <dgm:prSet custT="1"/>
      <dgm:spPr/>
      <dgm:t>
        <a:bodyPr/>
        <a:lstStyle/>
        <a:p>
          <a:r>
            <a:rPr lang="el-GR" sz="2000" b="0" i="1" baseline="0" dirty="0"/>
            <a:t>Μη χρήση ή λανθασμένη εφαρμογή αναλυτικών τιμολογίων και μη υποβολή ανάλυσης τιμών</a:t>
          </a:r>
          <a:endParaRPr lang="en-US" sz="2000" i="1" dirty="0"/>
        </a:p>
      </dgm:t>
    </dgm:pt>
    <dgm:pt modelId="{009CAE67-CCB0-42D1-8C91-B40D113936A7}" type="parTrans" cxnId="{D261EC29-1BEA-409E-8C8F-7C5F8673653C}">
      <dgm:prSet/>
      <dgm:spPr/>
      <dgm:t>
        <a:bodyPr/>
        <a:lstStyle/>
        <a:p>
          <a:endParaRPr lang="en-US"/>
        </a:p>
      </dgm:t>
    </dgm:pt>
    <dgm:pt modelId="{9BED0DC1-F2FB-4803-A79C-F0D092B5904E}" type="sibTrans" cxnId="{D261EC29-1BEA-409E-8C8F-7C5F8673653C}">
      <dgm:prSet/>
      <dgm:spPr/>
      <dgm:t>
        <a:bodyPr/>
        <a:lstStyle/>
        <a:p>
          <a:endParaRPr lang="en-US"/>
        </a:p>
      </dgm:t>
    </dgm:pt>
    <dgm:pt modelId="{DAB54B55-3FF4-4957-9BF5-7D2A2FBE58DD}">
      <dgm:prSet custT="1"/>
      <dgm:spPr/>
      <dgm:t>
        <a:bodyPr/>
        <a:lstStyle/>
        <a:p>
          <a:pPr algn="ctr"/>
          <a:r>
            <a:rPr lang="el-GR" sz="2800" b="1" i="0" baseline="0" dirty="0"/>
            <a:t>Ασάφειες Προσφορών</a:t>
          </a:r>
          <a:endParaRPr lang="en-US" sz="2800" dirty="0"/>
        </a:p>
      </dgm:t>
    </dgm:pt>
    <dgm:pt modelId="{3F1F928E-E5B3-445D-8395-D8A3AF66179E}" type="parTrans" cxnId="{22B76EC5-B7ED-41C5-9BD5-981A8520B6D7}">
      <dgm:prSet/>
      <dgm:spPr/>
      <dgm:t>
        <a:bodyPr/>
        <a:lstStyle/>
        <a:p>
          <a:endParaRPr lang="en-US"/>
        </a:p>
      </dgm:t>
    </dgm:pt>
    <dgm:pt modelId="{24E7E0F8-D67D-4D0F-AE5C-8BF382A6A26B}" type="sibTrans" cxnId="{22B76EC5-B7ED-41C5-9BD5-981A8520B6D7}">
      <dgm:prSet/>
      <dgm:spPr/>
      <dgm:t>
        <a:bodyPr/>
        <a:lstStyle/>
        <a:p>
          <a:endParaRPr lang="en-US"/>
        </a:p>
      </dgm:t>
    </dgm:pt>
    <dgm:pt modelId="{2E81297B-EA2C-4FC4-B28A-36E40706C0E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0" i="1" baseline="0" dirty="0"/>
            <a:t>Υποβολή προσφορών χωρίς αναλυτικά στοιχεία ή σαφή τεχνικά χαρακτηριστικά</a:t>
          </a:r>
          <a:endParaRPr lang="en-US" sz="2000" dirty="0"/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baseline="0" dirty="0"/>
            <a:t>.</a:t>
          </a:r>
          <a:endParaRPr lang="en-US" sz="2000" dirty="0"/>
        </a:p>
      </dgm:t>
    </dgm:pt>
    <dgm:pt modelId="{BDCEF843-B814-44D4-8013-62FC02C80B1B}" type="parTrans" cxnId="{22D62874-4CE0-4D0B-8506-9CC871A1BB6A}">
      <dgm:prSet/>
      <dgm:spPr/>
      <dgm:t>
        <a:bodyPr/>
        <a:lstStyle/>
        <a:p>
          <a:endParaRPr lang="en-US"/>
        </a:p>
      </dgm:t>
    </dgm:pt>
    <dgm:pt modelId="{8692C126-FD4D-433D-96BC-5D1B3B5DDF2D}" type="sibTrans" cxnId="{22D62874-4CE0-4D0B-8506-9CC871A1BB6A}">
      <dgm:prSet/>
      <dgm:spPr/>
      <dgm:t>
        <a:bodyPr/>
        <a:lstStyle/>
        <a:p>
          <a:endParaRPr lang="en-US"/>
        </a:p>
      </dgm:t>
    </dgm:pt>
    <dgm:pt modelId="{015B852C-3E3B-49FC-A026-9590ED5D396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000" b="0" i="1" u="none" strike="noStrike" kern="1200" cap="none" spc="0" normalizeH="0" baseline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Αντίθετα απουσία ολόκληρης ομάδας εργασιών</a:t>
          </a:r>
        </a:p>
        <a:p>
          <a:pPr marL="0" lvl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gm:t>
    </dgm:pt>
    <dgm:pt modelId="{7A03DBE5-10C7-421B-907A-F8BB095A8D40}" type="parTrans" cxnId="{D16531F4-415F-4D0B-AF97-7291E3EF8607}">
      <dgm:prSet/>
      <dgm:spPr/>
      <dgm:t>
        <a:bodyPr/>
        <a:lstStyle/>
        <a:p>
          <a:endParaRPr lang="el-GR"/>
        </a:p>
      </dgm:t>
    </dgm:pt>
    <dgm:pt modelId="{70180631-AE39-4AF3-9069-D5BA974ED878}" type="sibTrans" cxnId="{D16531F4-415F-4D0B-AF97-7291E3EF8607}">
      <dgm:prSet/>
      <dgm:spPr/>
      <dgm:t>
        <a:bodyPr/>
        <a:lstStyle/>
        <a:p>
          <a:endParaRPr lang="el-GR"/>
        </a:p>
      </dgm:t>
    </dgm:pt>
    <dgm:pt modelId="{422AA407-102C-4040-8376-FED94652585F}" type="pres">
      <dgm:prSet presAssocID="{EC4BB509-A6A4-44D7-B01E-3D6C80B110A7}" presName="linear" presStyleCnt="0">
        <dgm:presLayoutVars>
          <dgm:animLvl val="lvl"/>
          <dgm:resizeHandles val="exact"/>
        </dgm:presLayoutVars>
      </dgm:prSet>
      <dgm:spPr/>
    </dgm:pt>
    <dgm:pt modelId="{EAC62655-0309-4707-9B4D-78CAF9A47E08}" type="pres">
      <dgm:prSet presAssocID="{9032D41B-6A9B-43C4-A9D8-32947959F28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8053FDB-E252-4A22-AE60-D9D45733202E}" type="pres">
      <dgm:prSet presAssocID="{7FC4B1CC-8337-4F7F-BE74-E673FAE9BA4E}" presName="spacer" presStyleCnt="0"/>
      <dgm:spPr/>
    </dgm:pt>
    <dgm:pt modelId="{DE2EED60-180F-4E13-A835-BE7D72E84D4B}" type="pres">
      <dgm:prSet presAssocID="{7B659454-9645-414B-BE56-5CA68B3A464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65A06D8-64B3-4F78-BC13-C44A4AB2FF48}" type="pres">
      <dgm:prSet presAssocID="{5C27359D-68B4-4E0E-8AF6-0AE911F3B796}" presName="spacer" presStyleCnt="0"/>
      <dgm:spPr/>
    </dgm:pt>
    <dgm:pt modelId="{333CCDD3-5D22-47CC-AE94-FC15FD1C8E10}" type="pres">
      <dgm:prSet presAssocID="{015B852C-3E3B-49FC-A026-9590ED5D396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7E474AE-1BBF-4AEB-9040-C68880E61DA0}" type="pres">
      <dgm:prSet presAssocID="{70180631-AE39-4AF3-9069-D5BA974ED878}" presName="spacer" presStyleCnt="0"/>
      <dgm:spPr/>
    </dgm:pt>
    <dgm:pt modelId="{2D2AAE45-CE72-41D4-BA93-7DFF90A5BA56}" type="pres">
      <dgm:prSet presAssocID="{B5E5D7E8-DF0D-46D0-920B-BB6D7D705F1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0C3553E-13E1-494E-97B0-F843DBBE7977}" type="pres">
      <dgm:prSet presAssocID="{0CCEB17D-6B4C-4313-9B5A-C91B4BF376DD}" presName="spacer" presStyleCnt="0"/>
      <dgm:spPr/>
    </dgm:pt>
    <dgm:pt modelId="{6952690F-BB8C-41B8-A857-F8B5CDDBA6CC}" type="pres">
      <dgm:prSet presAssocID="{CB6309C5-C0BD-4AC9-8FA3-8500605B0E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D657B0C-6854-4957-BAC0-5B813D10B0D5}" type="pres">
      <dgm:prSet presAssocID="{9BED0DC1-F2FB-4803-A79C-F0D092B5904E}" presName="spacer" presStyleCnt="0"/>
      <dgm:spPr/>
    </dgm:pt>
    <dgm:pt modelId="{BC07D6CC-534C-446C-BB55-9FE5EF36A112}" type="pres">
      <dgm:prSet presAssocID="{DAB54B55-3FF4-4957-9BF5-7D2A2FBE58D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B80163E-3665-4C1C-B23D-67BDAE332B7E}" type="pres">
      <dgm:prSet presAssocID="{24E7E0F8-D67D-4D0F-AE5C-8BF382A6A26B}" presName="spacer" presStyleCnt="0"/>
      <dgm:spPr/>
    </dgm:pt>
    <dgm:pt modelId="{1FB44D39-18CF-44F8-8ED9-7B5FF0BE9BB5}" type="pres">
      <dgm:prSet presAssocID="{2E81297B-EA2C-4FC4-B28A-36E40706C0E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AF41622-6ACA-4DBF-89E8-E33634AE9FE4}" type="presOf" srcId="{EC4BB509-A6A4-44D7-B01E-3D6C80B110A7}" destId="{422AA407-102C-4040-8376-FED94652585F}" srcOrd="0" destOrd="0" presId="urn:microsoft.com/office/officeart/2005/8/layout/vList2"/>
    <dgm:cxn modelId="{D261EC29-1BEA-409E-8C8F-7C5F8673653C}" srcId="{EC4BB509-A6A4-44D7-B01E-3D6C80B110A7}" destId="{CB6309C5-C0BD-4AC9-8FA3-8500605B0E5B}" srcOrd="4" destOrd="0" parTransId="{009CAE67-CCB0-42D1-8C91-B40D113936A7}" sibTransId="{9BED0DC1-F2FB-4803-A79C-F0D092B5904E}"/>
    <dgm:cxn modelId="{220A0365-2354-4114-80D1-B006A055F6F8}" type="presOf" srcId="{B5E5D7E8-DF0D-46D0-920B-BB6D7D705F16}" destId="{2D2AAE45-CE72-41D4-BA93-7DFF90A5BA56}" srcOrd="0" destOrd="0" presId="urn:microsoft.com/office/officeart/2005/8/layout/vList2"/>
    <dgm:cxn modelId="{DF38EC6A-5711-486A-B8FC-0421C7E93BD3}" type="presOf" srcId="{015B852C-3E3B-49FC-A026-9590ED5D3964}" destId="{333CCDD3-5D22-47CC-AE94-FC15FD1C8E10}" srcOrd="0" destOrd="0" presId="urn:microsoft.com/office/officeart/2005/8/layout/vList2"/>
    <dgm:cxn modelId="{B3632850-AA13-401B-A025-F00B01E615FA}" srcId="{EC4BB509-A6A4-44D7-B01E-3D6C80B110A7}" destId="{B5E5D7E8-DF0D-46D0-920B-BB6D7D705F16}" srcOrd="3" destOrd="0" parTransId="{BB0A7C98-23F2-4346-856E-B6EB51B4FA71}" sibTransId="{0CCEB17D-6B4C-4313-9B5A-C91B4BF376DD}"/>
    <dgm:cxn modelId="{22D62874-4CE0-4D0B-8506-9CC871A1BB6A}" srcId="{EC4BB509-A6A4-44D7-B01E-3D6C80B110A7}" destId="{2E81297B-EA2C-4FC4-B28A-36E40706C0E4}" srcOrd="6" destOrd="0" parTransId="{BDCEF843-B814-44D4-8013-62FC02C80B1B}" sibTransId="{8692C126-FD4D-433D-96BC-5D1B3B5DDF2D}"/>
    <dgm:cxn modelId="{0D2D2379-D380-4F63-BFED-5C8C09126F88}" type="presOf" srcId="{CB6309C5-C0BD-4AC9-8FA3-8500605B0E5B}" destId="{6952690F-BB8C-41B8-A857-F8B5CDDBA6CC}" srcOrd="0" destOrd="0" presId="urn:microsoft.com/office/officeart/2005/8/layout/vList2"/>
    <dgm:cxn modelId="{1B102889-6F7B-423B-AD3E-69BCA1A99DEE}" srcId="{EC4BB509-A6A4-44D7-B01E-3D6C80B110A7}" destId="{9032D41B-6A9B-43C4-A9D8-32947959F28A}" srcOrd="0" destOrd="0" parTransId="{B2183BBA-C2A1-463D-81BA-A9ABFBFD7C41}" sibTransId="{7FC4B1CC-8337-4F7F-BE74-E673FAE9BA4E}"/>
    <dgm:cxn modelId="{BBCDDCB3-BC62-4704-B4C4-C0A1B5270E27}" type="presOf" srcId="{7B659454-9645-414B-BE56-5CA68B3A4645}" destId="{DE2EED60-180F-4E13-A835-BE7D72E84D4B}" srcOrd="0" destOrd="0" presId="urn:microsoft.com/office/officeart/2005/8/layout/vList2"/>
    <dgm:cxn modelId="{7D17A2B5-48CF-492E-93ED-106B94F0246F}" srcId="{EC4BB509-A6A4-44D7-B01E-3D6C80B110A7}" destId="{7B659454-9645-414B-BE56-5CA68B3A4645}" srcOrd="1" destOrd="0" parTransId="{E9FBA462-A563-4EAC-A014-92A52A6706C1}" sibTransId="{5C27359D-68B4-4E0E-8AF6-0AE911F3B796}"/>
    <dgm:cxn modelId="{22B76EC5-B7ED-41C5-9BD5-981A8520B6D7}" srcId="{EC4BB509-A6A4-44D7-B01E-3D6C80B110A7}" destId="{DAB54B55-3FF4-4957-9BF5-7D2A2FBE58DD}" srcOrd="5" destOrd="0" parTransId="{3F1F928E-E5B3-445D-8395-D8A3AF66179E}" sibTransId="{24E7E0F8-D67D-4D0F-AE5C-8BF382A6A26B}"/>
    <dgm:cxn modelId="{DD265BCA-5397-465F-938D-159203EA03F2}" type="presOf" srcId="{2E81297B-EA2C-4FC4-B28A-36E40706C0E4}" destId="{1FB44D39-18CF-44F8-8ED9-7B5FF0BE9BB5}" srcOrd="0" destOrd="0" presId="urn:microsoft.com/office/officeart/2005/8/layout/vList2"/>
    <dgm:cxn modelId="{6714D7E3-116C-4FB1-9D2E-28307F7FC593}" type="presOf" srcId="{DAB54B55-3FF4-4957-9BF5-7D2A2FBE58DD}" destId="{BC07D6CC-534C-446C-BB55-9FE5EF36A112}" srcOrd="0" destOrd="0" presId="urn:microsoft.com/office/officeart/2005/8/layout/vList2"/>
    <dgm:cxn modelId="{D16531F4-415F-4D0B-AF97-7291E3EF8607}" srcId="{EC4BB509-A6A4-44D7-B01E-3D6C80B110A7}" destId="{015B852C-3E3B-49FC-A026-9590ED5D3964}" srcOrd="2" destOrd="0" parTransId="{7A03DBE5-10C7-421B-907A-F8BB095A8D40}" sibTransId="{70180631-AE39-4AF3-9069-D5BA974ED878}"/>
    <dgm:cxn modelId="{F7174CFB-777D-4FAB-B1DC-3EF0FE8620F1}" type="presOf" srcId="{9032D41B-6A9B-43C4-A9D8-32947959F28A}" destId="{EAC62655-0309-4707-9B4D-78CAF9A47E08}" srcOrd="0" destOrd="0" presId="urn:microsoft.com/office/officeart/2005/8/layout/vList2"/>
    <dgm:cxn modelId="{B15F7225-2091-4FB4-A93D-04E3BBD9E62A}" type="presParOf" srcId="{422AA407-102C-4040-8376-FED94652585F}" destId="{EAC62655-0309-4707-9B4D-78CAF9A47E08}" srcOrd="0" destOrd="0" presId="urn:microsoft.com/office/officeart/2005/8/layout/vList2"/>
    <dgm:cxn modelId="{84362F04-8764-4241-8D18-8EC721D5D7E7}" type="presParOf" srcId="{422AA407-102C-4040-8376-FED94652585F}" destId="{C8053FDB-E252-4A22-AE60-D9D45733202E}" srcOrd="1" destOrd="0" presId="urn:microsoft.com/office/officeart/2005/8/layout/vList2"/>
    <dgm:cxn modelId="{74E5C2D3-2226-4CA4-ADDA-9F4174E1C651}" type="presParOf" srcId="{422AA407-102C-4040-8376-FED94652585F}" destId="{DE2EED60-180F-4E13-A835-BE7D72E84D4B}" srcOrd="2" destOrd="0" presId="urn:microsoft.com/office/officeart/2005/8/layout/vList2"/>
    <dgm:cxn modelId="{522D5A83-2C00-481E-8202-EE976B649705}" type="presParOf" srcId="{422AA407-102C-4040-8376-FED94652585F}" destId="{865A06D8-64B3-4F78-BC13-C44A4AB2FF48}" srcOrd="3" destOrd="0" presId="urn:microsoft.com/office/officeart/2005/8/layout/vList2"/>
    <dgm:cxn modelId="{A1F033E5-916D-4BBC-B7A3-D9C655F73888}" type="presParOf" srcId="{422AA407-102C-4040-8376-FED94652585F}" destId="{333CCDD3-5D22-47CC-AE94-FC15FD1C8E10}" srcOrd="4" destOrd="0" presId="urn:microsoft.com/office/officeart/2005/8/layout/vList2"/>
    <dgm:cxn modelId="{A2E0E333-AAF1-4595-805E-572A92C80A0F}" type="presParOf" srcId="{422AA407-102C-4040-8376-FED94652585F}" destId="{E7E474AE-1BBF-4AEB-9040-C68880E61DA0}" srcOrd="5" destOrd="0" presId="urn:microsoft.com/office/officeart/2005/8/layout/vList2"/>
    <dgm:cxn modelId="{38845072-394A-41ED-9F96-101CE7BCA7BB}" type="presParOf" srcId="{422AA407-102C-4040-8376-FED94652585F}" destId="{2D2AAE45-CE72-41D4-BA93-7DFF90A5BA56}" srcOrd="6" destOrd="0" presId="urn:microsoft.com/office/officeart/2005/8/layout/vList2"/>
    <dgm:cxn modelId="{E3E9AC93-5C43-4583-B4F7-A333C09708BB}" type="presParOf" srcId="{422AA407-102C-4040-8376-FED94652585F}" destId="{70C3553E-13E1-494E-97B0-F843DBBE7977}" srcOrd="7" destOrd="0" presId="urn:microsoft.com/office/officeart/2005/8/layout/vList2"/>
    <dgm:cxn modelId="{3CEF18A2-3C33-4484-B0B3-6ED2A9C7E215}" type="presParOf" srcId="{422AA407-102C-4040-8376-FED94652585F}" destId="{6952690F-BB8C-41B8-A857-F8B5CDDBA6CC}" srcOrd="8" destOrd="0" presId="urn:microsoft.com/office/officeart/2005/8/layout/vList2"/>
    <dgm:cxn modelId="{3BB260D4-FE09-4F0F-9CAC-12117F3EB18B}" type="presParOf" srcId="{422AA407-102C-4040-8376-FED94652585F}" destId="{FD657B0C-6854-4957-BAC0-5B813D10B0D5}" srcOrd="9" destOrd="0" presId="urn:microsoft.com/office/officeart/2005/8/layout/vList2"/>
    <dgm:cxn modelId="{B07B4ACD-B99D-4516-B39F-0147489D2A2E}" type="presParOf" srcId="{422AA407-102C-4040-8376-FED94652585F}" destId="{BC07D6CC-534C-446C-BB55-9FE5EF36A112}" srcOrd="10" destOrd="0" presId="urn:microsoft.com/office/officeart/2005/8/layout/vList2"/>
    <dgm:cxn modelId="{82D0C6AF-68D4-4308-98E9-CDA7CA010822}" type="presParOf" srcId="{422AA407-102C-4040-8376-FED94652585F}" destId="{FB80163E-3665-4C1C-B23D-67BDAE332B7E}" srcOrd="11" destOrd="0" presId="urn:microsoft.com/office/officeart/2005/8/layout/vList2"/>
    <dgm:cxn modelId="{04FCB88F-07BC-418C-9AC3-F61E8A7A610B}" type="presParOf" srcId="{422AA407-102C-4040-8376-FED94652585F}" destId="{1FB44D39-18CF-44F8-8ED9-7B5FF0BE9BB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C28C0-E379-4E62-9AF1-8D711A776A21}">
      <dsp:nvSpPr>
        <dsp:cNvPr id="0" name=""/>
        <dsp:cNvSpPr/>
      </dsp:nvSpPr>
      <dsp:spPr>
        <a:xfrm>
          <a:off x="0" y="531"/>
          <a:ext cx="1069963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A2E87-35C8-4803-B353-2F38B373AEDD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8DE61-6168-40AA-98C3-0DB593F0412A}">
      <dsp:nvSpPr>
        <dsp:cNvPr id="0" name=""/>
        <dsp:cNvSpPr/>
      </dsp:nvSpPr>
      <dsp:spPr>
        <a:xfrm>
          <a:off x="1437631" y="531"/>
          <a:ext cx="926199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Έχουν εκδοθεί συνολικά </a:t>
          </a:r>
          <a:r>
            <a:rPr lang="en-US" sz="2200" b="1" kern="1200" dirty="0"/>
            <a:t>43 π</a:t>
          </a:r>
          <a:r>
            <a:rPr lang="en-US" sz="2200" b="1" kern="1200" dirty="0" err="1"/>
            <a:t>ροσκλήσεις</a:t>
          </a:r>
          <a:r>
            <a:rPr lang="en-US" sz="2200" b="1" kern="1200" dirty="0"/>
            <a:t> </a:t>
          </a:r>
          <a:r>
            <a:rPr lang="el-GR" sz="2200" kern="1200" dirty="0"/>
            <a:t>που αφορούν σε νέες πράξεις</a:t>
          </a:r>
          <a:r>
            <a:rPr lang="en-US" sz="2200" kern="1200" dirty="0"/>
            <a:t> </a:t>
          </a:r>
          <a:r>
            <a:rPr lang="en-US" sz="2200" kern="1200" dirty="0" err="1"/>
            <a:t>γι</a:t>
          </a:r>
          <a:r>
            <a:rPr lang="en-US" sz="2200" kern="1200" dirty="0"/>
            <a:t>α υποδομές</a:t>
          </a:r>
          <a:r>
            <a:rPr lang="el-GR" sz="2200" kern="1200" dirty="0"/>
            <a:t> </a:t>
          </a:r>
          <a:r>
            <a:rPr lang="en-US" sz="2200" kern="1200" dirty="0" err="1"/>
            <a:t>χρημ</a:t>
          </a:r>
          <a:r>
            <a:rPr lang="en-US" sz="2200" kern="1200" dirty="0"/>
            <a:t>ατοδοτούμενες από το ΕΤΠΑ, με συνολικό προϋπολογισμό 540.000.000 €.</a:t>
          </a:r>
        </a:p>
      </dsp:txBody>
      <dsp:txXfrm>
        <a:off x="1437631" y="531"/>
        <a:ext cx="9261998" cy="1244702"/>
      </dsp:txXfrm>
    </dsp:sp>
    <dsp:sp modelId="{D3E0549A-1185-40FB-B736-28D4AFEF6421}">
      <dsp:nvSpPr>
        <dsp:cNvPr id="0" name=""/>
        <dsp:cNvSpPr/>
      </dsp:nvSpPr>
      <dsp:spPr>
        <a:xfrm>
          <a:off x="0" y="1556410"/>
          <a:ext cx="1069963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2A2B4-D38C-4A04-A855-D4DE08CF77BC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302E0-C44D-4C4E-BBC0-428DAA53BF44}">
      <dsp:nvSpPr>
        <dsp:cNvPr id="0" name=""/>
        <dsp:cNvSpPr/>
      </dsp:nvSpPr>
      <dsp:spPr>
        <a:xfrm>
          <a:off x="1437631" y="1556410"/>
          <a:ext cx="926199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Η Μονάδα Προγραμματισμού και Αξιολόγησης έχει αξιολογήσει </a:t>
          </a:r>
          <a:r>
            <a:rPr lang="en-US" sz="2200" b="1" kern="1200" dirty="0"/>
            <a:t>σημαντικό αριθμό πράξεων</a:t>
          </a:r>
          <a:r>
            <a:rPr lang="en-US" sz="2200" kern="1200" dirty="0"/>
            <a:t>, γεγονός που παρέχει πολύτιμες πληροφορίες για σημεία βελτίωσης στις διαδικασίες υποβολής και αξιολόγησης προτάσεων.</a:t>
          </a:r>
        </a:p>
      </dsp:txBody>
      <dsp:txXfrm>
        <a:off x="1437631" y="1556410"/>
        <a:ext cx="9261998" cy="1244702"/>
      </dsp:txXfrm>
    </dsp:sp>
    <dsp:sp modelId="{B7F56F0A-2836-4F12-A21E-07BCC50AF07D}">
      <dsp:nvSpPr>
        <dsp:cNvPr id="0" name=""/>
        <dsp:cNvSpPr/>
      </dsp:nvSpPr>
      <dsp:spPr>
        <a:xfrm>
          <a:off x="0" y="3112289"/>
          <a:ext cx="1069963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5210F-FA12-4128-B018-68BED4918C38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CA233-1D04-45E4-B986-75C7C3D6B201}">
      <dsp:nvSpPr>
        <dsp:cNvPr id="0" name=""/>
        <dsp:cNvSpPr/>
      </dsp:nvSpPr>
      <dsp:spPr>
        <a:xfrm>
          <a:off x="1437631" y="3112289"/>
          <a:ext cx="926199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Από την παραπάνω διαδικασία προέκυψαν χρήσιμα συμπεράσματα ως προς τα συνηθέστερα σημεία παραλείψεων που παρουσιάζουν οι προτάσεις που υποβάλλονται</a:t>
          </a:r>
          <a:r>
            <a:rPr lang="en-US" sz="2200" kern="1200" dirty="0"/>
            <a:t>.</a:t>
          </a:r>
        </a:p>
      </dsp:txBody>
      <dsp:txXfrm>
        <a:off x="1437631" y="3112289"/>
        <a:ext cx="9261998" cy="1244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0CB14-2D8C-46A4-953E-1E47111FABE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AAA671-DD4C-4365-BFCF-C61E769F3D08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i="0" kern="1200" baseline="0" dirty="0"/>
            <a:t>Διοικητική Πληρότητα: </a:t>
          </a:r>
          <a:r>
            <a:rPr lang="el-GR" sz="2100" b="0" i="0" kern="1200" baseline="0" dirty="0"/>
            <a:t>Έχουν επισυναφθεί τα έγγραφα εγκρίσεων/αδειοδοτήσεων, κυριότητας/αρμοδιότητας από τον Δικαιούχο; </a:t>
          </a:r>
          <a:endParaRPr lang="en-US" sz="2100" kern="1200" dirty="0"/>
        </a:p>
      </dsp:txBody>
      <dsp:txXfrm>
        <a:off x="0" y="0"/>
        <a:ext cx="10515600" cy="1087834"/>
      </dsp:txXfrm>
    </dsp:sp>
    <dsp:sp modelId="{A1B69371-5E16-4DE8-9A20-B2B25F423491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1653BE-EEB4-49C8-8218-647D5F369022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i="0" kern="1200" baseline="0" dirty="0"/>
            <a:t>Τεχνική Τεκμηρίωση:</a:t>
          </a:r>
          <a:r>
            <a:rPr lang="el-GR" sz="2100" b="0" i="0" kern="1200" baseline="0" dirty="0"/>
            <a:t> Έχει υποβληθεί πλήρης σειρά Μελετών &amp; Τευχών με απόλυτη ταύτιση μεταξύ ΤΔΠ και προϋπολογισμών; Φέρουν τις απαραίτητες υπογραφές/θεωρήσεις από τους αρμόδιους; </a:t>
          </a:r>
          <a:endParaRPr lang="en-US" sz="2100" kern="1200" dirty="0"/>
        </a:p>
      </dsp:txBody>
      <dsp:txXfrm>
        <a:off x="0" y="1087834"/>
        <a:ext cx="10515600" cy="1087834"/>
      </dsp:txXfrm>
    </dsp:sp>
    <dsp:sp modelId="{E4565F92-6849-487B-A5E3-2CD5F413923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FB2AB5-5966-4B68-AB08-2288AA3CD5CF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i="0" kern="1200" baseline="0" dirty="0"/>
            <a:t>Επιλεξιμότητα &amp; Κόστος:</a:t>
          </a:r>
          <a:r>
            <a:rPr lang="el-GR" sz="2100" b="0" i="0" kern="1200" baseline="0" dirty="0"/>
            <a:t> Είναι όλες οι δαπάνες επιλέξιμες βάσει των κανόνων του προγράμματος/της πρόσκλησης; Έχει γίνει σωστά η σύνταξη του Π/Υ και οι προσφορές είναι επαρκώς αναλυτικές; </a:t>
          </a:r>
          <a:endParaRPr lang="en-US" sz="2100" kern="1200" dirty="0"/>
        </a:p>
      </dsp:txBody>
      <dsp:txXfrm>
        <a:off x="0" y="2175669"/>
        <a:ext cx="10515600" cy="1087834"/>
      </dsp:txXfrm>
    </dsp:sp>
    <dsp:sp modelId="{34DB06EE-0CA1-4547-98B3-F48FDDB02727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D5B4F8-9EE3-43E6-A8F0-A0DF48F4443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i="0" kern="1200" baseline="0" dirty="0"/>
            <a:t>Ηλεκτρονική Υποβολή:</a:t>
          </a:r>
          <a:r>
            <a:rPr lang="el-GR" sz="2100" b="0" i="0" kern="1200" baseline="0" dirty="0"/>
            <a:t> Έγινε έλεγχος για τυχόν ελλείψεις/σφάλματα στη συμπλήρωση των υποχρεωτικών εντύπων στο σύστημα, σύμφωνα με την πρόσκληση; </a:t>
          </a:r>
          <a:endParaRPr lang="en-US" sz="2100" kern="1200" dirty="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CD88F-36F4-4C20-94B3-59BD1302B056}">
      <dsp:nvSpPr>
        <dsp:cNvPr id="0" name=""/>
        <dsp:cNvSpPr/>
      </dsp:nvSpPr>
      <dsp:spPr>
        <a:xfrm>
          <a:off x="0" y="0"/>
          <a:ext cx="5694070" cy="16917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+mn-lt"/>
              <a:cs typeface="Arial" panose="020B0604020202020204" pitchFamily="34" charset="0"/>
            </a:rPr>
            <a:t>Στάδιο Α΄: Έλεγχος πληρότητας &amp; </a:t>
          </a:r>
          <a:r>
            <a:rPr lang="el-GR" sz="2400" kern="1200" dirty="0" err="1">
              <a:latin typeface="+mn-lt"/>
              <a:cs typeface="Arial" panose="020B0604020202020204" pitchFamily="34" charset="0"/>
            </a:rPr>
            <a:t>επιλεξιμότητας</a:t>
          </a:r>
          <a:r>
            <a:rPr lang="el-GR" sz="2400" kern="1200" dirty="0">
              <a:latin typeface="+mn-lt"/>
              <a:cs typeface="Arial" panose="020B0604020202020204" pitchFamily="34" charset="0"/>
            </a:rPr>
            <a:t> πρότασης </a:t>
          </a:r>
        </a:p>
      </dsp:txBody>
      <dsp:txXfrm>
        <a:off x="0" y="0"/>
        <a:ext cx="5694070" cy="1691793"/>
      </dsp:txXfrm>
    </dsp:sp>
    <dsp:sp modelId="{A1D5224F-9147-4C68-9473-349279341082}">
      <dsp:nvSpPr>
        <dsp:cNvPr id="0" name=""/>
        <dsp:cNvSpPr/>
      </dsp:nvSpPr>
      <dsp:spPr>
        <a:xfrm>
          <a:off x="0" y="1691793"/>
          <a:ext cx="1423517" cy="3552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+mn-lt"/>
              <a:cs typeface="Arial" panose="020B0604020202020204" pitchFamily="34" charset="0"/>
            </a:rPr>
            <a:t>Δικαιούχος που εμπίπτει στην πρόσκληση</a:t>
          </a:r>
        </a:p>
      </dsp:txBody>
      <dsp:txXfrm>
        <a:off x="0" y="1691793"/>
        <a:ext cx="1423517" cy="3552765"/>
      </dsp:txXfrm>
    </dsp:sp>
    <dsp:sp modelId="{5EC9BBB5-EE3A-4181-BEEC-35CD23C8C954}">
      <dsp:nvSpPr>
        <dsp:cNvPr id="0" name=""/>
        <dsp:cNvSpPr/>
      </dsp:nvSpPr>
      <dsp:spPr>
        <a:xfrm>
          <a:off x="1423517" y="1691793"/>
          <a:ext cx="1423517" cy="3552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>
              <a:latin typeface="Calibri" panose="020F0502020204030204"/>
              <a:ea typeface="+mn-ea"/>
              <a:cs typeface="Arial" panose="020B0604020202020204" pitchFamily="34" charset="0"/>
            </a:rPr>
            <a:t>Τυπική Πληρότητα υποβαλλόμενης πρότασης</a:t>
          </a:r>
          <a:endParaRPr lang="el-GR" sz="1500" kern="1200" dirty="0"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1423517" y="1691793"/>
        <a:ext cx="1423517" cy="3552765"/>
      </dsp:txXfrm>
    </dsp:sp>
    <dsp:sp modelId="{3FAF2E3F-8083-4A4F-9382-26C3E552CBE8}">
      <dsp:nvSpPr>
        <dsp:cNvPr id="0" name=""/>
        <dsp:cNvSpPr/>
      </dsp:nvSpPr>
      <dsp:spPr>
        <a:xfrm>
          <a:off x="2847035" y="1691793"/>
          <a:ext cx="1423517" cy="3552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/>
              <a:ea typeface="+mn-ea"/>
              <a:cs typeface="Arial" panose="020B0604020202020204" pitchFamily="34" charset="0"/>
            </a:rPr>
            <a:t>Η πράξη εμπίπτει στο στόχο πολιτικής, στην προτεραιότητα, στους ειδικούς στόχους, στα πεδία παρέμβασης, καθώς και στους τύπους των δράσεων και στους όρους της εκάστοτε πρόσκλησης </a:t>
          </a:r>
        </a:p>
      </dsp:txBody>
      <dsp:txXfrm>
        <a:off x="2847035" y="1691793"/>
        <a:ext cx="1423517" cy="3552765"/>
      </dsp:txXfrm>
    </dsp:sp>
    <dsp:sp modelId="{2430C0B6-5E2A-4E53-8C3C-6752F375CBF0}">
      <dsp:nvSpPr>
        <dsp:cNvPr id="0" name=""/>
        <dsp:cNvSpPr/>
      </dsp:nvSpPr>
      <dsp:spPr>
        <a:xfrm>
          <a:off x="4270552" y="1691793"/>
          <a:ext cx="1423517" cy="3552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/>
              <a:ea typeface="+mn-ea"/>
              <a:cs typeface="Arial" panose="020B0604020202020204" pitchFamily="34" charset="0"/>
            </a:rPr>
            <a:t>Υποβολή αποφάσεων των αρμόδιων ή και συλλογικών οργάνων του δικαιούχου ή άλλων αρμοδίων οργάνων</a:t>
          </a:r>
        </a:p>
      </dsp:txBody>
      <dsp:txXfrm>
        <a:off x="4270552" y="1691793"/>
        <a:ext cx="1423517" cy="3552765"/>
      </dsp:txXfrm>
    </dsp:sp>
    <dsp:sp modelId="{EC0ECCC9-0A39-4D97-9C0B-B78C35619D73}">
      <dsp:nvSpPr>
        <dsp:cNvPr id="0" name=""/>
        <dsp:cNvSpPr/>
      </dsp:nvSpPr>
      <dsp:spPr>
        <a:xfrm>
          <a:off x="0" y="5244559"/>
          <a:ext cx="5694070" cy="3947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0874-E192-4D67-B372-16995BBE73FA}">
      <dsp:nvSpPr>
        <dsp:cNvPr id="0" name=""/>
        <dsp:cNvSpPr/>
      </dsp:nvSpPr>
      <dsp:spPr>
        <a:xfrm>
          <a:off x="0" y="0"/>
          <a:ext cx="5353949" cy="16835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+mn-lt"/>
              <a:cs typeface="Arial" panose="020B0604020202020204" pitchFamily="34" charset="0"/>
            </a:rPr>
            <a:t>Στάδιο Β΄: Αξιολόγηση των προτάσεων ανά κριτήριο/ ομάδα κριτηρίων</a:t>
          </a:r>
        </a:p>
      </dsp:txBody>
      <dsp:txXfrm>
        <a:off x="0" y="0"/>
        <a:ext cx="5353949" cy="1683552"/>
      </dsp:txXfrm>
    </dsp:sp>
    <dsp:sp modelId="{51EB8E61-01B0-437E-AC12-5F909A8495AC}">
      <dsp:nvSpPr>
        <dsp:cNvPr id="0" name=""/>
        <dsp:cNvSpPr/>
      </dsp:nvSpPr>
      <dsp:spPr>
        <a:xfrm>
          <a:off x="0" y="1683552"/>
          <a:ext cx="1338487" cy="35354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Εμπλεκόμενοι φορείς και πληρότητα περιεχομένου της πρότασης</a:t>
          </a:r>
        </a:p>
      </dsp:txBody>
      <dsp:txXfrm>
        <a:off x="0" y="1683552"/>
        <a:ext cx="1338487" cy="3535459"/>
      </dsp:txXfrm>
    </dsp:sp>
    <dsp:sp modelId="{1EF724CF-177D-4D22-A846-D852851DB47E}">
      <dsp:nvSpPr>
        <dsp:cNvPr id="0" name=""/>
        <dsp:cNvSpPr/>
      </dsp:nvSpPr>
      <dsp:spPr>
        <a:xfrm>
          <a:off x="1338487" y="1683552"/>
          <a:ext cx="1338487" cy="35354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Τήρηση θεσμικού πλαισίου και ενσωμάτωση οριζόντιων πολιτικών</a:t>
          </a:r>
        </a:p>
      </dsp:txBody>
      <dsp:txXfrm>
        <a:off x="1338487" y="1683552"/>
        <a:ext cx="1338487" cy="3535459"/>
      </dsp:txXfrm>
    </dsp:sp>
    <dsp:sp modelId="{5AEAFA14-6FF0-4706-893C-984B6FA1D56F}">
      <dsp:nvSpPr>
        <dsp:cNvPr id="0" name=""/>
        <dsp:cNvSpPr/>
      </dsp:nvSpPr>
      <dsp:spPr>
        <a:xfrm>
          <a:off x="2676974" y="1683552"/>
          <a:ext cx="1338487" cy="35354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Σκοπιμότητα πράξης</a:t>
          </a:r>
        </a:p>
      </dsp:txBody>
      <dsp:txXfrm>
        <a:off x="2676974" y="1683552"/>
        <a:ext cx="1338487" cy="3535459"/>
      </dsp:txXfrm>
    </dsp:sp>
    <dsp:sp modelId="{71BF4BF5-19B0-483E-ADEE-50A93EE4012D}">
      <dsp:nvSpPr>
        <dsp:cNvPr id="0" name=""/>
        <dsp:cNvSpPr/>
      </dsp:nvSpPr>
      <dsp:spPr>
        <a:xfrm>
          <a:off x="4015461" y="1683552"/>
          <a:ext cx="1338487" cy="35354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Ωριμότητα πράξης</a:t>
          </a:r>
        </a:p>
      </dsp:txBody>
      <dsp:txXfrm>
        <a:off x="4015461" y="1683552"/>
        <a:ext cx="1338487" cy="3535459"/>
      </dsp:txXfrm>
    </dsp:sp>
    <dsp:sp modelId="{598FD964-903A-4C66-911C-F7C90836F2C8}">
      <dsp:nvSpPr>
        <dsp:cNvPr id="0" name=""/>
        <dsp:cNvSpPr/>
      </dsp:nvSpPr>
      <dsp:spPr>
        <a:xfrm>
          <a:off x="0" y="5219011"/>
          <a:ext cx="5353949" cy="3928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32B66-E434-4941-9F4D-710FEB125D8D}">
      <dsp:nvSpPr>
        <dsp:cNvPr id="0" name=""/>
        <dsp:cNvSpPr/>
      </dsp:nvSpPr>
      <dsp:spPr>
        <a:xfrm>
          <a:off x="1423" y="484070"/>
          <a:ext cx="1614470" cy="102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48477-F261-4245-A71A-62496930269C}">
      <dsp:nvSpPr>
        <dsp:cNvPr id="0" name=""/>
        <dsp:cNvSpPr/>
      </dsp:nvSpPr>
      <dsp:spPr>
        <a:xfrm>
          <a:off x="180809" y="654487"/>
          <a:ext cx="1614470" cy="102518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+mn-lt"/>
            </a:rPr>
            <a:t>Πληρότητ</a:t>
          </a:r>
          <a:r>
            <a:rPr lang="en-US" sz="1200" b="1" kern="1200" dirty="0">
              <a:latin typeface="+mn-lt"/>
            </a:rPr>
            <a:t>α &amp; Επιλεξιμότητα</a:t>
          </a:r>
          <a:endParaRPr lang="en-US" sz="1200" kern="1200" dirty="0">
            <a:latin typeface="+mn-lt"/>
          </a:endParaRPr>
        </a:p>
      </dsp:txBody>
      <dsp:txXfrm>
        <a:off x="210836" y="684514"/>
        <a:ext cx="1554416" cy="965134"/>
      </dsp:txXfrm>
    </dsp:sp>
    <dsp:sp modelId="{6E520ABF-1BAA-420C-9C08-CC4651E1F111}">
      <dsp:nvSpPr>
        <dsp:cNvPr id="0" name=""/>
        <dsp:cNvSpPr/>
      </dsp:nvSpPr>
      <dsp:spPr>
        <a:xfrm>
          <a:off x="1974665" y="484070"/>
          <a:ext cx="1614470" cy="102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C8587-7B9A-48AF-969E-53AE60AD9F13}">
      <dsp:nvSpPr>
        <dsp:cNvPr id="0" name=""/>
        <dsp:cNvSpPr/>
      </dsp:nvSpPr>
      <dsp:spPr>
        <a:xfrm>
          <a:off x="2154051" y="654487"/>
          <a:ext cx="1614470" cy="102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+mn-lt"/>
            </a:rPr>
            <a:t>Εξέτ</a:t>
          </a:r>
          <a:r>
            <a:rPr lang="en-US" sz="1200" kern="1200" dirty="0">
              <a:latin typeface="+mn-lt"/>
            </a:rPr>
            <a:t>αση της πληρότητας των υποβληθέντων εγγράφων και της επιλεξιμότητας της πρότασης</a:t>
          </a:r>
          <a:r>
            <a:rPr lang="el-GR" sz="1200" kern="1200" dirty="0">
              <a:latin typeface="+mn-lt"/>
            </a:rPr>
            <a:t>.</a:t>
          </a:r>
          <a:endParaRPr lang="en-US" sz="1200" kern="1200" dirty="0">
            <a:latin typeface="+mn-lt"/>
          </a:endParaRPr>
        </a:p>
      </dsp:txBody>
      <dsp:txXfrm>
        <a:off x="2184078" y="684514"/>
        <a:ext cx="1554416" cy="965134"/>
      </dsp:txXfrm>
    </dsp:sp>
    <dsp:sp modelId="{49238A9E-B691-4ABA-B519-9B9234719576}">
      <dsp:nvSpPr>
        <dsp:cNvPr id="0" name=""/>
        <dsp:cNvSpPr/>
      </dsp:nvSpPr>
      <dsp:spPr>
        <a:xfrm>
          <a:off x="3947907" y="484070"/>
          <a:ext cx="1614470" cy="102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0A98B-5FEB-4899-87C6-8E075A6799AB}">
      <dsp:nvSpPr>
        <dsp:cNvPr id="0" name=""/>
        <dsp:cNvSpPr/>
      </dsp:nvSpPr>
      <dsp:spPr>
        <a:xfrm>
          <a:off x="4127293" y="654487"/>
          <a:ext cx="1614470" cy="102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+mn-lt"/>
            </a:rPr>
            <a:t>Αρμοδιότητα Δικαιούχου</a:t>
          </a:r>
          <a:endParaRPr lang="en-US" sz="1200" kern="1200" dirty="0">
            <a:latin typeface="+mn-lt"/>
          </a:endParaRPr>
        </a:p>
      </dsp:txBody>
      <dsp:txXfrm>
        <a:off x="4157320" y="684514"/>
        <a:ext cx="1554416" cy="965134"/>
      </dsp:txXfrm>
    </dsp:sp>
    <dsp:sp modelId="{A858EFFB-D202-4B21-AF33-00ABC8651A6B}">
      <dsp:nvSpPr>
        <dsp:cNvPr id="0" name=""/>
        <dsp:cNvSpPr/>
      </dsp:nvSpPr>
      <dsp:spPr>
        <a:xfrm>
          <a:off x="5921149" y="484070"/>
          <a:ext cx="1614470" cy="102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7DEE8-0540-4C08-87E5-F231EA799B34}">
      <dsp:nvSpPr>
        <dsp:cNvPr id="0" name=""/>
        <dsp:cNvSpPr/>
      </dsp:nvSpPr>
      <dsp:spPr>
        <a:xfrm>
          <a:off x="6100534" y="654487"/>
          <a:ext cx="1614470" cy="102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latin typeface="+mn-lt"/>
              <a:ea typeface="Open Sans" pitchFamily="34" charset="-122"/>
              <a:cs typeface="Arial" panose="020B0604020202020204" pitchFamily="34" charset="0"/>
            </a:rPr>
            <a:t>Έλεγχος</a:t>
          </a:r>
          <a:r>
            <a:rPr lang="en-US" sz="1200" kern="1200" dirty="0">
              <a:latin typeface="+mn-lt"/>
              <a:ea typeface="Open Sans" pitchFamily="34" charset="-122"/>
              <a:cs typeface="Arial" panose="020B0604020202020204" pitchFamily="34" charset="0"/>
            </a:rPr>
            <a:t> της κατα</a:t>
          </a:r>
          <a:r>
            <a:rPr lang="en-US" sz="1200" kern="1200" dirty="0" err="1">
              <a:latin typeface="+mn-lt"/>
              <a:ea typeface="Open Sans" pitchFamily="34" charset="-122"/>
              <a:cs typeface="Arial" panose="020B0604020202020204" pitchFamily="34" charset="0"/>
            </a:rPr>
            <a:t>λληλότητ</a:t>
          </a:r>
          <a:r>
            <a:rPr lang="en-US" sz="1200" kern="1200" dirty="0">
              <a:latin typeface="+mn-lt"/>
              <a:ea typeface="Open Sans" pitchFamily="34" charset="-122"/>
              <a:cs typeface="Arial" panose="020B0604020202020204" pitchFamily="34" charset="0"/>
            </a:rPr>
            <a:t>ας και ικανότητας του φορέα υλοποίησης</a:t>
          </a:r>
          <a:r>
            <a:rPr lang="el-GR" sz="1200" kern="1200" dirty="0">
              <a:latin typeface="+mn-lt"/>
              <a:ea typeface="Open Sans" pitchFamily="34" charset="-122"/>
              <a:cs typeface="Arial" panose="020B0604020202020204" pitchFamily="34" charset="0"/>
            </a:rPr>
            <a:t> </a:t>
          </a:r>
          <a:r>
            <a:rPr lang="el-GR" sz="1200" kern="1200" dirty="0" err="1">
              <a:latin typeface="+mn-lt"/>
              <a:ea typeface="Open Sans" pitchFamily="34" charset="-122"/>
              <a:cs typeface="Arial" panose="020B0604020202020204" pitchFamily="34" charset="0"/>
            </a:rPr>
            <a:t>συμφωνα</a:t>
          </a:r>
          <a:r>
            <a:rPr lang="el-GR" sz="1200" kern="1200" dirty="0">
              <a:latin typeface="+mn-lt"/>
              <a:ea typeface="Open Sans" pitchFamily="34" charset="-122"/>
              <a:cs typeface="Arial" panose="020B0604020202020204" pitchFamily="34" charset="0"/>
            </a:rPr>
            <a:t> με την πρόσκληση.</a:t>
          </a:r>
          <a:endParaRPr lang="en-US" sz="1200" kern="1200" dirty="0">
            <a:latin typeface="+mn-lt"/>
          </a:endParaRPr>
        </a:p>
      </dsp:txBody>
      <dsp:txXfrm>
        <a:off x="6130561" y="684514"/>
        <a:ext cx="1554416" cy="965134"/>
      </dsp:txXfrm>
    </dsp:sp>
    <dsp:sp modelId="{53600082-EE87-4BC6-B707-26BBFD919008}">
      <dsp:nvSpPr>
        <dsp:cNvPr id="0" name=""/>
        <dsp:cNvSpPr/>
      </dsp:nvSpPr>
      <dsp:spPr>
        <a:xfrm>
          <a:off x="7894391" y="484070"/>
          <a:ext cx="1614470" cy="102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00F5B-24A8-42BD-AE33-744AC195B307}">
      <dsp:nvSpPr>
        <dsp:cNvPr id="0" name=""/>
        <dsp:cNvSpPr/>
      </dsp:nvSpPr>
      <dsp:spPr>
        <a:xfrm>
          <a:off x="8073776" y="654487"/>
          <a:ext cx="1614470" cy="102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Οριζόντιες </a:t>
          </a:r>
          <a:r>
            <a:rPr lang="en-US" sz="1200" b="1" kern="1200" dirty="0" err="1">
              <a:latin typeface="+mn-lt"/>
            </a:rPr>
            <a:t>Πολιτικές</a:t>
          </a:r>
          <a:endParaRPr lang="en-US" sz="1200" kern="1200" dirty="0">
            <a:latin typeface="+mn-lt"/>
          </a:endParaRPr>
        </a:p>
      </dsp:txBody>
      <dsp:txXfrm>
        <a:off x="8103803" y="684514"/>
        <a:ext cx="1554416" cy="965134"/>
      </dsp:txXfrm>
    </dsp:sp>
    <dsp:sp modelId="{63C2F1E6-FCF4-434A-9C32-2494D8B92FCC}">
      <dsp:nvSpPr>
        <dsp:cNvPr id="0" name=""/>
        <dsp:cNvSpPr/>
      </dsp:nvSpPr>
      <dsp:spPr>
        <a:xfrm>
          <a:off x="9867633" y="484070"/>
          <a:ext cx="1614470" cy="102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9BDE8-D41E-43BC-BEF5-2DB86BC2752F}">
      <dsp:nvSpPr>
        <dsp:cNvPr id="0" name=""/>
        <dsp:cNvSpPr/>
      </dsp:nvSpPr>
      <dsp:spPr>
        <a:xfrm>
          <a:off x="10047018" y="654487"/>
          <a:ext cx="1614470" cy="102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+mn-lt"/>
            </a:rPr>
            <a:t>Τήρηση</a:t>
          </a:r>
          <a:r>
            <a:rPr lang="en-US" sz="1200" kern="1200" dirty="0">
              <a:latin typeface="+mn-lt"/>
            </a:rPr>
            <a:t> </a:t>
          </a:r>
          <a:r>
            <a:rPr lang="en-US" sz="1200" kern="1200" dirty="0" err="1">
              <a:latin typeface="+mn-lt"/>
            </a:rPr>
            <a:t>των</a:t>
          </a:r>
          <a:r>
            <a:rPr lang="en-US" sz="1200" kern="1200" dirty="0">
              <a:latin typeface="+mn-lt"/>
            </a:rPr>
            <a:t> </a:t>
          </a:r>
          <a:r>
            <a:rPr lang="en-US" sz="1200" kern="1200" dirty="0" err="1">
              <a:latin typeface="+mn-lt"/>
            </a:rPr>
            <a:t>οριζόντιων</a:t>
          </a:r>
          <a:r>
            <a:rPr lang="en-US" sz="1200" kern="1200" dirty="0">
              <a:latin typeface="+mn-lt"/>
            </a:rPr>
            <a:t> π</a:t>
          </a:r>
          <a:r>
            <a:rPr lang="en-US" sz="1200" kern="1200" dirty="0" err="1">
              <a:latin typeface="+mn-lt"/>
            </a:rPr>
            <a:t>ολιτικών</a:t>
          </a:r>
          <a:r>
            <a:rPr lang="en-US" sz="1200" kern="1200" dirty="0">
              <a:latin typeface="+mn-lt"/>
            </a:rPr>
            <a:t> της Ε.Ε., όπ</a:t>
          </a:r>
          <a:r>
            <a:rPr lang="en-US" sz="1200" kern="1200" dirty="0" err="1">
              <a:latin typeface="+mn-lt"/>
            </a:rPr>
            <a:t>ως</a:t>
          </a:r>
          <a:r>
            <a:rPr lang="en-US" sz="1200" kern="1200" dirty="0">
              <a:latin typeface="+mn-lt"/>
            </a:rPr>
            <a:t> η </a:t>
          </a:r>
          <a:r>
            <a:rPr lang="en-US" sz="1200" kern="1200" dirty="0" err="1">
              <a:latin typeface="+mn-lt"/>
            </a:rPr>
            <a:t>ισότητ</a:t>
          </a:r>
          <a:r>
            <a:rPr lang="en-US" sz="1200" kern="1200" dirty="0">
              <a:latin typeface="+mn-lt"/>
            </a:rPr>
            <a:t>α των φύλων</a:t>
          </a:r>
          <a:r>
            <a:rPr lang="el-GR" sz="1200" kern="1200" dirty="0">
              <a:latin typeface="+mn-lt"/>
            </a:rPr>
            <a:t>, </a:t>
          </a:r>
          <a:r>
            <a:rPr lang="en-US" sz="1200" kern="1200" dirty="0">
              <a:latin typeface="+mn-lt"/>
            </a:rPr>
            <a:t>η β</a:t>
          </a:r>
          <a:r>
            <a:rPr lang="en-US" sz="1200" kern="1200" dirty="0" err="1">
              <a:latin typeface="+mn-lt"/>
            </a:rPr>
            <a:t>ιώσιμη</a:t>
          </a:r>
          <a:r>
            <a:rPr lang="en-US" sz="1200" kern="1200" dirty="0">
              <a:latin typeface="+mn-lt"/>
            </a:rPr>
            <a:t> α</a:t>
          </a:r>
          <a:r>
            <a:rPr lang="en-US" sz="1200" kern="1200" dirty="0" err="1">
              <a:latin typeface="+mn-lt"/>
            </a:rPr>
            <a:t>νά</a:t>
          </a:r>
          <a:r>
            <a:rPr lang="en-US" sz="1200" kern="1200" dirty="0">
              <a:latin typeface="+mn-lt"/>
            </a:rPr>
            <a:t>πτυξη</a:t>
          </a:r>
          <a:r>
            <a:rPr lang="el-GR" sz="1200" kern="1200" dirty="0">
              <a:latin typeface="+mn-lt"/>
            </a:rPr>
            <a:t>, η προσβασιμότητα.</a:t>
          </a:r>
          <a:endParaRPr lang="en-US" sz="1200" kern="1200" dirty="0">
            <a:latin typeface="+mn-lt"/>
          </a:endParaRPr>
        </a:p>
      </dsp:txBody>
      <dsp:txXfrm>
        <a:off x="10077045" y="684514"/>
        <a:ext cx="1554416" cy="965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32B66-E434-4941-9F4D-710FEB125D8D}">
      <dsp:nvSpPr>
        <dsp:cNvPr id="0" name=""/>
        <dsp:cNvSpPr/>
      </dsp:nvSpPr>
      <dsp:spPr>
        <a:xfrm>
          <a:off x="1413" y="488472"/>
          <a:ext cx="1602583" cy="10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48477-F261-4245-A71A-62496930269C}">
      <dsp:nvSpPr>
        <dsp:cNvPr id="0" name=""/>
        <dsp:cNvSpPr/>
      </dsp:nvSpPr>
      <dsp:spPr>
        <a:xfrm>
          <a:off x="179478" y="657633"/>
          <a:ext cx="1602583" cy="101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+mn-lt"/>
            </a:rPr>
            <a:t>Φυσικό Αντικείμενο</a:t>
          </a:r>
          <a:endParaRPr lang="en-US" sz="1200" kern="1200" dirty="0">
            <a:latin typeface="+mn-lt"/>
          </a:endParaRPr>
        </a:p>
      </dsp:txBody>
      <dsp:txXfrm>
        <a:off x="209284" y="687439"/>
        <a:ext cx="1542971" cy="958028"/>
      </dsp:txXfrm>
    </dsp:sp>
    <dsp:sp modelId="{6E520ABF-1BAA-420C-9C08-CC4651E1F111}">
      <dsp:nvSpPr>
        <dsp:cNvPr id="0" name=""/>
        <dsp:cNvSpPr/>
      </dsp:nvSpPr>
      <dsp:spPr>
        <a:xfrm>
          <a:off x="1960126" y="488472"/>
          <a:ext cx="1602583" cy="10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C8587-7B9A-48AF-969E-53AE60AD9F13}">
      <dsp:nvSpPr>
        <dsp:cNvPr id="0" name=""/>
        <dsp:cNvSpPr/>
      </dsp:nvSpPr>
      <dsp:spPr>
        <a:xfrm>
          <a:off x="2138191" y="657633"/>
          <a:ext cx="1602583" cy="101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Αξιολόγηση της σα</a:t>
          </a:r>
          <a:r>
            <a:rPr lang="en-US" sz="1200" kern="1200" dirty="0" err="1">
              <a:latin typeface="+mn-lt"/>
            </a:rPr>
            <a:t>φήνει</a:t>
          </a:r>
          <a:r>
            <a:rPr lang="en-US" sz="1200" kern="1200" dirty="0">
              <a:latin typeface="+mn-lt"/>
            </a:rPr>
            <a:t>ας και της εφικτότητας του φυσικού αντικειμένου της πράξης.</a:t>
          </a:r>
        </a:p>
      </dsp:txBody>
      <dsp:txXfrm>
        <a:off x="2167997" y="687439"/>
        <a:ext cx="1542971" cy="958028"/>
      </dsp:txXfrm>
    </dsp:sp>
    <dsp:sp modelId="{49238A9E-B691-4ABA-B519-9B9234719576}">
      <dsp:nvSpPr>
        <dsp:cNvPr id="0" name=""/>
        <dsp:cNvSpPr/>
      </dsp:nvSpPr>
      <dsp:spPr>
        <a:xfrm>
          <a:off x="3918840" y="488472"/>
          <a:ext cx="1602583" cy="10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0A98B-5FEB-4899-87C6-8E075A6799AB}">
      <dsp:nvSpPr>
        <dsp:cNvPr id="0" name=""/>
        <dsp:cNvSpPr/>
      </dsp:nvSpPr>
      <dsp:spPr>
        <a:xfrm>
          <a:off x="4096905" y="657633"/>
          <a:ext cx="1602583" cy="101764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+mn-lt"/>
              <a:ea typeface="Playfair Display Bold" pitchFamily="34" charset="-122"/>
              <a:cs typeface="Arial" panose="020B0604020202020204" pitchFamily="34" charset="0"/>
            </a:rPr>
            <a:t>Ρε</a:t>
          </a:r>
          <a:r>
            <a:rPr lang="en-US" sz="1200" b="1" kern="1200" dirty="0">
              <a:latin typeface="+mn-lt"/>
              <a:ea typeface="Playfair Display Bold" pitchFamily="34" charset="-122"/>
              <a:cs typeface="Arial" panose="020B0604020202020204" pitchFamily="34" charset="0"/>
            </a:rPr>
            <a:t>αλισ</a:t>
          </a:r>
          <a:r>
            <a:rPr lang="el-GR" sz="1200" b="1" kern="1200" dirty="0" err="1">
              <a:latin typeface="+mn-lt"/>
              <a:ea typeface="Playfair Display Bold" pitchFamily="34" charset="-122"/>
              <a:cs typeface="Arial" panose="020B0604020202020204" pitchFamily="34" charset="0"/>
            </a:rPr>
            <a:t>τικότητα</a:t>
          </a:r>
          <a:r>
            <a:rPr lang="en-US" sz="1200" b="1" kern="1200" dirty="0">
              <a:latin typeface="+mn-lt"/>
              <a:ea typeface="Playfair Display Bold" pitchFamily="34" charset="-122"/>
              <a:cs typeface="Arial" panose="020B0604020202020204" pitchFamily="34" charset="0"/>
            </a:rPr>
            <a:t> Προϋπολογισμού &amp; Χρονοδιαγράμματος</a:t>
          </a:r>
          <a:endParaRPr lang="en-US" sz="1200" kern="1200" dirty="0">
            <a:latin typeface="+mn-lt"/>
          </a:endParaRPr>
        </a:p>
      </dsp:txBody>
      <dsp:txXfrm>
        <a:off x="4126711" y="687439"/>
        <a:ext cx="1542971" cy="958028"/>
      </dsp:txXfrm>
    </dsp:sp>
    <dsp:sp modelId="{A858EFFB-D202-4B21-AF33-00ABC8651A6B}">
      <dsp:nvSpPr>
        <dsp:cNvPr id="0" name=""/>
        <dsp:cNvSpPr/>
      </dsp:nvSpPr>
      <dsp:spPr>
        <a:xfrm>
          <a:off x="5877554" y="488472"/>
          <a:ext cx="1602583" cy="10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7DEE8-0540-4C08-87E5-F231EA799B34}">
      <dsp:nvSpPr>
        <dsp:cNvPr id="0" name=""/>
        <dsp:cNvSpPr/>
      </dsp:nvSpPr>
      <dsp:spPr>
        <a:xfrm>
          <a:off x="6055619" y="657633"/>
          <a:ext cx="1602583" cy="101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latin typeface="+mn-lt"/>
            </a:rPr>
            <a:t>Εξέταση της </a:t>
          </a:r>
          <a:r>
            <a:rPr lang="el-GR" sz="1200" kern="1200" dirty="0" err="1">
              <a:latin typeface="+mn-lt"/>
            </a:rPr>
            <a:t>ρεαλιστικότητας</a:t>
          </a:r>
          <a:r>
            <a:rPr lang="el-GR" sz="1200" kern="1200" dirty="0">
              <a:latin typeface="+mn-lt"/>
            </a:rPr>
            <a:t> του Π/Υ και της </a:t>
          </a:r>
          <a:r>
            <a:rPr lang="el-GR" sz="1200" kern="1200" dirty="0" err="1">
              <a:latin typeface="+mn-lt"/>
            </a:rPr>
            <a:t>εφικτότητας</a:t>
          </a:r>
          <a:r>
            <a:rPr lang="el-GR" sz="1200" kern="1200" dirty="0">
              <a:latin typeface="+mn-lt"/>
            </a:rPr>
            <a:t> του χρονοδιαγράμματος</a:t>
          </a:r>
          <a:r>
            <a:rPr lang="en-US" sz="1200" kern="1200" dirty="0">
              <a:latin typeface="+mn-lt"/>
            </a:rPr>
            <a:t>.</a:t>
          </a:r>
        </a:p>
      </dsp:txBody>
      <dsp:txXfrm>
        <a:off x="6085425" y="687439"/>
        <a:ext cx="1542971" cy="958028"/>
      </dsp:txXfrm>
    </dsp:sp>
    <dsp:sp modelId="{53600082-EE87-4BC6-B707-26BBFD919008}">
      <dsp:nvSpPr>
        <dsp:cNvPr id="0" name=""/>
        <dsp:cNvSpPr/>
      </dsp:nvSpPr>
      <dsp:spPr>
        <a:xfrm>
          <a:off x="7836268" y="488472"/>
          <a:ext cx="1602583" cy="10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00F5B-24A8-42BD-AE33-744AC195B307}">
      <dsp:nvSpPr>
        <dsp:cNvPr id="0" name=""/>
        <dsp:cNvSpPr/>
      </dsp:nvSpPr>
      <dsp:spPr>
        <a:xfrm>
          <a:off x="8014333" y="657633"/>
          <a:ext cx="1602583" cy="101764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+mn-lt"/>
            </a:rPr>
            <a:t>Σκοπιμότητα και Ωριμότητα</a:t>
          </a:r>
          <a:endParaRPr lang="en-US" sz="1200" kern="1200" dirty="0">
            <a:latin typeface="+mn-lt"/>
          </a:endParaRPr>
        </a:p>
      </dsp:txBody>
      <dsp:txXfrm>
        <a:off x="8044139" y="687439"/>
        <a:ext cx="1542971" cy="958028"/>
      </dsp:txXfrm>
    </dsp:sp>
    <dsp:sp modelId="{63C2F1E6-FCF4-434A-9C32-2494D8B92FCC}">
      <dsp:nvSpPr>
        <dsp:cNvPr id="0" name=""/>
        <dsp:cNvSpPr/>
      </dsp:nvSpPr>
      <dsp:spPr>
        <a:xfrm>
          <a:off x="9794981" y="488472"/>
          <a:ext cx="1602583" cy="10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9BDE8-D41E-43BC-BEF5-2DB86BC2752F}">
      <dsp:nvSpPr>
        <dsp:cNvPr id="0" name=""/>
        <dsp:cNvSpPr/>
      </dsp:nvSpPr>
      <dsp:spPr>
        <a:xfrm>
          <a:off x="9973046" y="657633"/>
          <a:ext cx="1602583" cy="101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latin typeface="+mn-lt"/>
            </a:rPr>
            <a:t>Αξιολόγηση της σκοπιμότητας και της ωριμότητας υλοποίησης της πράξης</a:t>
          </a:r>
          <a:r>
            <a:rPr lang="en-US" sz="1200" kern="1200" dirty="0">
              <a:latin typeface="+mn-lt"/>
            </a:rPr>
            <a:t>.</a:t>
          </a:r>
        </a:p>
      </dsp:txBody>
      <dsp:txXfrm>
        <a:off x="10002852" y="687439"/>
        <a:ext cx="1542971" cy="958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2655-0309-4707-9B4D-78CAF9A47E08}">
      <dsp:nvSpPr>
        <dsp:cNvPr id="0" name=""/>
        <dsp:cNvSpPr/>
      </dsp:nvSpPr>
      <dsp:spPr>
        <a:xfrm>
          <a:off x="0" y="0"/>
          <a:ext cx="6245265" cy="239319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Ελλείψεις εγκρίσεων/αδειοδοτήσεων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2500" b="0" i="0" u="none" strike="noStrike" kern="1200" cap="none" spc="0" normalizeH="0" baseline="0" dirty="0">
              <a:ln/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rPr>
            <a:t>Ελλείψεις αδειοδοτήσεων/σύμφωνης γνώμης από άλλους φορείς (π.χ. ΑΕΠΟ, αρχαιολογία, Δασαρχείο, δίκτυα ΟΚΩ κ.α.)</a:t>
          </a:r>
          <a:endParaRPr lang="en-US" sz="2500" i="0" kern="1200" dirty="0"/>
        </a:p>
      </dsp:txBody>
      <dsp:txXfrm>
        <a:off x="116826" y="116826"/>
        <a:ext cx="6011613" cy="2159546"/>
      </dsp:txXfrm>
    </dsp:sp>
    <dsp:sp modelId="{6952690F-BB8C-41B8-A857-F8B5CDDBA6CC}">
      <dsp:nvSpPr>
        <dsp:cNvPr id="0" name=""/>
        <dsp:cNvSpPr/>
      </dsp:nvSpPr>
      <dsp:spPr>
        <a:xfrm>
          <a:off x="0" y="2871092"/>
          <a:ext cx="6245265" cy="239319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Ιδιοκτησιακό Καθεστώς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Ελλιπή έγγραφα που αποδεικνύουν την κυριότητα ή το δικαίωμα παρέμβασης σε ακίνητα</a:t>
          </a:r>
          <a:r>
            <a:rPr kumimoji="0" lang="el-GR" sz="25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 (π.χ. χρονοβόρες διαδικασίες απαλλοτριώσεων)</a:t>
          </a:r>
          <a:endParaRPr lang="en-US" sz="2500" i="0" kern="1200" dirty="0"/>
        </a:p>
      </dsp:txBody>
      <dsp:txXfrm>
        <a:off x="116826" y="2987918"/>
        <a:ext cx="6011613" cy="2159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AE45-CE72-41D4-BA93-7DFF90A5BA56}">
      <dsp:nvSpPr>
        <dsp:cNvPr id="0" name=""/>
        <dsp:cNvSpPr/>
      </dsp:nvSpPr>
      <dsp:spPr>
        <a:xfrm>
          <a:off x="0" y="580738"/>
          <a:ext cx="6245265" cy="19896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Θέματα Πολεοδομικής Νομοθεσίας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+mn-lt"/>
            </a:rPr>
            <a:t>Μη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 υποβ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+mn-lt"/>
            </a:rPr>
            <a:t>ολή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+mn-lt"/>
            </a:rPr>
            <a:t>δικ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αιολογητικών που να πιστοποιούν τη νόμιμη ύπαρξη του κτιρίου ή την τακτοποίηση τυχόν αυθαιρεσιών</a:t>
          </a:r>
          <a:r>
            <a:rPr kumimoji="0" lang="el-GR" sz="20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 (πχ οικοδομική άδεια)</a:t>
          </a:r>
          <a:endParaRPr lang="en-US" sz="2000" kern="1200" dirty="0"/>
        </a:p>
      </dsp:txBody>
      <dsp:txXfrm>
        <a:off x="97126" y="677864"/>
        <a:ext cx="6051013" cy="1795376"/>
      </dsp:txXfrm>
    </dsp:sp>
    <dsp:sp modelId="{EAC62655-0309-4707-9B4D-78CAF9A47E08}">
      <dsp:nvSpPr>
        <dsp:cNvPr id="0" name=""/>
        <dsp:cNvSpPr/>
      </dsp:nvSpPr>
      <dsp:spPr>
        <a:xfrm>
          <a:off x="0" y="2959689"/>
          <a:ext cx="6245265" cy="19896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baseline="0" dirty="0"/>
            <a:t>Προσοχή: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baseline="0" dirty="0"/>
            <a:t>Σφάλματα/παραλείψεις στην ηλεκτρονική υποβολή προτάσεων ή στην επισύναψη των υποχρεωτικών εντύπων </a:t>
          </a:r>
          <a:endParaRPr lang="en-US" sz="2600" b="1" kern="1200" dirty="0"/>
        </a:p>
      </dsp:txBody>
      <dsp:txXfrm>
        <a:off x="97126" y="3056815"/>
        <a:ext cx="6051013" cy="1795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2655-0309-4707-9B4D-78CAF9A47E08}">
      <dsp:nvSpPr>
        <dsp:cNvPr id="0" name=""/>
        <dsp:cNvSpPr/>
      </dsp:nvSpPr>
      <dsp:spPr>
        <a:xfrm>
          <a:off x="0" y="3055"/>
          <a:ext cx="6386779" cy="9211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Ελλείψεις μελετών</a:t>
          </a:r>
          <a:endParaRPr lang="en-US" sz="2800" kern="1200" dirty="0"/>
        </a:p>
      </dsp:txBody>
      <dsp:txXfrm>
        <a:off x="44969" y="48024"/>
        <a:ext cx="6296841" cy="831261"/>
      </dsp:txXfrm>
    </dsp:sp>
    <dsp:sp modelId="{DE2EED60-180F-4E13-A835-BE7D72E84D4B}">
      <dsp:nvSpPr>
        <dsp:cNvPr id="0" name=""/>
        <dsp:cNvSpPr/>
      </dsp:nvSpPr>
      <dsp:spPr>
        <a:xfrm>
          <a:off x="0" y="935462"/>
          <a:ext cx="6386779" cy="9211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1" kern="1200" baseline="0" dirty="0"/>
            <a:t>Συχνά παρατηρείται μη υποβολή ή ελλιπής παροχή στοιχείων του φακέλου της μελέτης, όπως σχέδια &amp; τεύχη</a:t>
          </a:r>
          <a:endParaRPr lang="en-US" sz="2000" i="1" kern="1200" dirty="0"/>
        </a:p>
      </dsp:txBody>
      <dsp:txXfrm>
        <a:off x="44969" y="980431"/>
        <a:ext cx="6296841" cy="831261"/>
      </dsp:txXfrm>
    </dsp:sp>
    <dsp:sp modelId="{1FB44D39-18CF-44F8-8ED9-7B5FF0BE9BB5}">
      <dsp:nvSpPr>
        <dsp:cNvPr id="0" name=""/>
        <dsp:cNvSpPr/>
      </dsp:nvSpPr>
      <dsp:spPr>
        <a:xfrm>
          <a:off x="0" y="1867870"/>
          <a:ext cx="6386779" cy="9211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2000" b="0" i="1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rPr>
            <a:t>Μελέτες και τεύχη χωρίς τις απαιτούμενες εγκρίσεις/θεωρήσεις</a:t>
          </a:r>
          <a:endParaRPr lang="en-US" sz="2000" i="1" strike="sngStrike" kern="1200" baseline="0" dirty="0"/>
        </a:p>
      </dsp:txBody>
      <dsp:txXfrm>
        <a:off x="44969" y="1912839"/>
        <a:ext cx="6296841" cy="831261"/>
      </dsp:txXfrm>
    </dsp:sp>
    <dsp:sp modelId="{2D2AAE45-CE72-41D4-BA93-7DFF90A5BA56}">
      <dsp:nvSpPr>
        <dsp:cNvPr id="0" name=""/>
        <dsp:cNvSpPr/>
      </dsp:nvSpPr>
      <dsp:spPr>
        <a:xfrm>
          <a:off x="0" y="2800277"/>
          <a:ext cx="6386779" cy="9211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Ασυμφωνία στοιχείων του φακέλου</a:t>
          </a:r>
          <a:endParaRPr lang="en-US" sz="2800" kern="1200" dirty="0"/>
        </a:p>
      </dsp:txBody>
      <dsp:txXfrm>
        <a:off x="44969" y="2845246"/>
        <a:ext cx="6296841" cy="831261"/>
      </dsp:txXfrm>
    </dsp:sp>
    <dsp:sp modelId="{6952690F-BB8C-41B8-A857-F8B5CDDBA6CC}">
      <dsp:nvSpPr>
        <dsp:cNvPr id="0" name=""/>
        <dsp:cNvSpPr/>
      </dsp:nvSpPr>
      <dsp:spPr>
        <a:xfrm>
          <a:off x="0" y="3732684"/>
          <a:ext cx="6386779" cy="9211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1" kern="1200" baseline="0" dirty="0"/>
            <a:t>Αποκλίσεις μεταξύ Τεχνικού Δελτίου Πράξης (ΤΔΠ), Τευχών &amp; Σχεδίων της Μελέτης, προϋπολογισμού &amp; προμετρήσεων</a:t>
          </a:r>
          <a:endParaRPr lang="en-US" sz="2000" i="1" kern="1200" dirty="0"/>
        </a:p>
      </dsp:txBody>
      <dsp:txXfrm>
        <a:off x="44969" y="3777653"/>
        <a:ext cx="6296841" cy="831261"/>
      </dsp:txXfrm>
    </dsp:sp>
    <dsp:sp modelId="{BC07D6CC-534C-446C-BB55-9FE5EF36A112}">
      <dsp:nvSpPr>
        <dsp:cNvPr id="0" name=""/>
        <dsp:cNvSpPr/>
      </dsp:nvSpPr>
      <dsp:spPr>
        <a:xfrm>
          <a:off x="0" y="4665092"/>
          <a:ext cx="6386779" cy="9211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baseline="0" dirty="0"/>
            <a:t>Ελλιπή στοιχεία χρονοδιαγράμματος, Χ/Ο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baseline="0" dirty="0"/>
            <a:t>βιωσιμότητας </a:t>
          </a:r>
        </a:p>
      </dsp:txBody>
      <dsp:txXfrm>
        <a:off x="44969" y="4710061"/>
        <a:ext cx="6296841" cy="8312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2655-0309-4707-9B4D-78CAF9A47E08}">
      <dsp:nvSpPr>
        <dsp:cNvPr id="0" name=""/>
        <dsp:cNvSpPr/>
      </dsp:nvSpPr>
      <dsp:spPr>
        <a:xfrm>
          <a:off x="0" y="2838"/>
          <a:ext cx="6245265" cy="7894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Μη </a:t>
          </a:r>
          <a:r>
            <a:rPr lang="el-GR" sz="2800" b="1" i="0" kern="1200" baseline="0"/>
            <a:t>Επιλέξιμες Δαπάνες</a:t>
          </a:r>
          <a:endParaRPr lang="en-US" sz="2800" kern="1200" dirty="0"/>
        </a:p>
      </dsp:txBody>
      <dsp:txXfrm>
        <a:off x="38537" y="41375"/>
        <a:ext cx="6168191" cy="712360"/>
      </dsp:txXfrm>
    </dsp:sp>
    <dsp:sp modelId="{DE2EED60-180F-4E13-A835-BE7D72E84D4B}">
      <dsp:nvSpPr>
        <dsp:cNvPr id="0" name=""/>
        <dsp:cNvSpPr/>
      </dsp:nvSpPr>
      <dsp:spPr>
        <a:xfrm>
          <a:off x="0" y="801877"/>
          <a:ext cx="6245265" cy="7894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1" u="none" strike="noStrike" kern="1200" cap="none" spc="0" normalizeH="0" baseline="0" noProof="0" dirty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Συμπερίληψη εργασιών ή εξοπλισμού που δεν καλύπτονται από τους κανόνες τ</a:t>
          </a:r>
          <a:r>
            <a:rPr kumimoji="0" lang="el-GR" sz="2000" b="0" i="1" u="none" strike="noStrike" kern="1200" cap="none" spc="0" normalizeH="0" baseline="0" noProof="0" dirty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ης πρόσκλησης</a:t>
          </a:r>
          <a:endParaRPr lang="en-US" sz="2000" i="1" kern="1200" dirty="0">
            <a:latin typeface="+mn-lt"/>
          </a:endParaRPr>
        </a:p>
      </dsp:txBody>
      <dsp:txXfrm>
        <a:off x="38537" y="840414"/>
        <a:ext cx="6168191" cy="712360"/>
      </dsp:txXfrm>
    </dsp:sp>
    <dsp:sp modelId="{333CCDD3-5D22-47CC-AE94-FC15FD1C8E10}">
      <dsp:nvSpPr>
        <dsp:cNvPr id="0" name=""/>
        <dsp:cNvSpPr/>
      </dsp:nvSpPr>
      <dsp:spPr>
        <a:xfrm>
          <a:off x="0" y="1600917"/>
          <a:ext cx="6245265" cy="7894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l-GR" sz="2000" b="0" i="1" u="none" strike="noStrike" kern="1200" cap="none" spc="0" normalizeH="0" baseline="0" dirty="0">
              <a:ln/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Αντίθετα απουσία ολόκληρης ομάδας εργασιών</a:t>
          </a:r>
        </a:p>
        <a:p>
          <a:pPr marL="0"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sp:txBody>
      <dsp:txXfrm>
        <a:off x="38537" y="1639454"/>
        <a:ext cx="6168191" cy="712360"/>
      </dsp:txXfrm>
    </dsp:sp>
    <dsp:sp modelId="{2D2AAE45-CE72-41D4-BA93-7DFF90A5BA56}">
      <dsp:nvSpPr>
        <dsp:cNvPr id="0" name=""/>
        <dsp:cNvSpPr/>
      </dsp:nvSpPr>
      <dsp:spPr>
        <a:xfrm>
          <a:off x="0" y="2399956"/>
          <a:ext cx="6245265" cy="7894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Μη Χρήση Αναλυτικών Τιμολογίων</a:t>
          </a:r>
          <a:endParaRPr lang="en-US" sz="2800" kern="1200" dirty="0"/>
        </a:p>
      </dsp:txBody>
      <dsp:txXfrm>
        <a:off x="38537" y="2438493"/>
        <a:ext cx="6168191" cy="712360"/>
      </dsp:txXfrm>
    </dsp:sp>
    <dsp:sp modelId="{6952690F-BB8C-41B8-A857-F8B5CDDBA6CC}">
      <dsp:nvSpPr>
        <dsp:cNvPr id="0" name=""/>
        <dsp:cNvSpPr/>
      </dsp:nvSpPr>
      <dsp:spPr>
        <a:xfrm>
          <a:off x="0" y="3198995"/>
          <a:ext cx="6245265" cy="7894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1" kern="1200" baseline="0" dirty="0"/>
            <a:t>Μη χρήση ή λανθασμένη εφαρμογή αναλυτικών τιμολογίων και μη υποβολή ανάλυσης τιμών</a:t>
          </a:r>
          <a:endParaRPr lang="en-US" sz="2000" i="1" kern="1200" dirty="0"/>
        </a:p>
      </dsp:txBody>
      <dsp:txXfrm>
        <a:off x="38537" y="3237532"/>
        <a:ext cx="6168191" cy="712360"/>
      </dsp:txXfrm>
    </dsp:sp>
    <dsp:sp modelId="{BC07D6CC-534C-446C-BB55-9FE5EF36A112}">
      <dsp:nvSpPr>
        <dsp:cNvPr id="0" name=""/>
        <dsp:cNvSpPr/>
      </dsp:nvSpPr>
      <dsp:spPr>
        <a:xfrm>
          <a:off x="0" y="3998034"/>
          <a:ext cx="6245265" cy="7894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baseline="0" dirty="0"/>
            <a:t>Ασάφειες Προσφορών</a:t>
          </a:r>
          <a:endParaRPr lang="en-US" sz="2800" kern="1200" dirty="0"/>
        </a:p>
      </dsp:txBody>
      <dsp:txXfrm>
        <a:off x="38537" y="4036571"/>
        <a:ext cx="6168191" cy="712360"/>
      </dsp:txXfrm>
    </dsp:sp>
    <dsp:sp modelId="{1FB44D39-18CF-44F8-8ED9-7B5FF0BE9BB5}">
      <dsp:nvSpPr>
        <dsp:cNvPr id="0" name=""/>
        <dsp:cNvSpPr/>
      </dsp:nvSpPr>
      <dsp:spPr>
        <a:xfrm>
          <a:off x="0" y="4797073"/>
          <a:ext cx="6245265" cy="7894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0" i="1" kern="1200" baseline="0" dirty="0"/>
            <a:t>Υποβολή προσφορών χωρίς αναλυτικά στοιχεία ή σαφή τεχνικά χαρακτηριστικά</a:t>
          </a:r>
          <a:endParaRPr lang="en-US" sz="2000" kern="1200" dirty="0"/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i="0" kern="1200" baseline="0" dirty="0"/>
            <a:t>.</a:t>
          </a:r>
          <a:endParaRPr lang="en-US" sz="2000" kern="1200" dirty="0"/>
        </a:p>
      </dsp:txBody>
      <dsp:txXfrm>
        <a:off x="38537" y="4835610"/>
        <a:ext cx="6168191" cy="71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22927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1B95-7F8A-47CA-A6BF-7AA203EB746F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2188" y="3300413"/>
            <a:ext cx="7942262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2" y="6513514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22927" y="6513514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FF1BE-7326-46B5-89E4-3087D2646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30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0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C8F0F-BA7E-7CB9-3A54-6BEA4797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B75243-BBCD-43CE-822F-C6F698352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B4CB97-2DE6-EC80-87E7-BD3E198C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33E93E-16E7-C099-DED5-97837B9E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45B22E-AFD4-EB40-0F5A-7DDF7541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6FC40F-9A36-69D8-5960-73B06AD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55BD0E-ACB0-F32F-2E40-61B53F9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647C48-58F9-1D41-3599-64F8768D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B6C4A-BE76-9C2C-CF1D-3B21348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02D70D-9B4B-0C37-CBA9-2DE87802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02EDDF-5764-A8EC-CADA-CCA704B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7DC1C3-C346-6B0A-080D-73E65C56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F89DD-2E67-7AAC-5247-4A9E9D00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C0E958-0C65-C4CA-3376-45E2827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4282EE-F41D-7F6B-2076-C658F59B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4A46E9-1CC2-A7D2-B18C-69D2B3FB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9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83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4938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E5B180-03A5-54B2-FF10-D88D62C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BD2AB-2786-DEEA-66E7-D27B1A80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7A3B8E-6754-BC80-511E-63AA560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22244D-72CD-2979-F484-80148645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DE94E2-BE2B-0F7F-9628-25ECE7C8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81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31601-5B7E-E389-2AE1-ABDA92D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6131FF-6BD8-B2C6-28DD-930B5881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26B1E2-C7FB-27B2-717D-5D4208E3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663768-C5D9-E0C5-8700-0D441B6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7E914-FAC1-1C33-3BE9-CA363AF2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8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D5962-0662-A4B9-DA37-982F3BC1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EBBE3A-CF74-1428-8034-9927074D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B8698B-2578-4AE5-A22A-F33DC80A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2523CD-C411-DF42-96BE-5013E84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0A34AE-467F-C56F-F5D0-88345088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02BEBD-379D-CE1B-D170-5AB319A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81447-91D5-E3FA-4665-322C6E37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BB54E7-9723-FC84-5E40-FD9C5B5E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C01F0D-5FB6-E559-65AD-E935293C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9E3192-004C-C164-D50A-320CAC78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456367-AB5B-6B8B-AE42-39EAD7C3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E4C15F-4F64-8D60-AEC3-0EE18BA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BDE0303-FC11-56B8-3B92-8680921B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985EC7-CF44-F42B-603E-2ED0A469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3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2C978-79DA-B2DF-BA1E-F79B7076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C4F3B5-BCDD-E310-F14E-9B64425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D03EE5-8F19-1B71-D626-2B7DE5A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E86306C-C37E-5F48-0ECB-7BD8E9D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323DC95-1F9B-1304-D7CB-2DFB6981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EEAAAA-C5B4-8079-5026-3F96E46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38664D-825B-70E2-B424-B0E48334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2D9265-3AED-E571-B24E-474E4433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6D340B-9A85-D1A4-B2A3-B979FECF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F1AF9A-BCBF-4FEE-E23D-9E871691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209292-DA13-E712-0F08-993783B9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CA5D16D-8992-6C3A-7D88-AB6205BC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FBF6E2-149E-8E53-CE23-E07A765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396CA78-E66D-AA14-B2F5-C8BA18BBFB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51C3A3A-2600-909B-C7FA-BAFEDE7B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C4AA6C-A549-9668-BC95-EFB99184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2320E-A551-2E40-8D7A-9CCB3B42C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5BD96A-21E8-290D-D80B-E4C72C952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3E2E86-9DD1-AA85-BEF6-A05BBC0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D4F8C"/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71919C-7B8B-91A4-B0A8-D0AF9F0448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4771" y="6198569"/>
            <a:ext cx="3208713" cy="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08" y="319177"/>
            <a:ext cx="2820837" cy="1414732"/>
          </a:xfrm>
          <a:prstGeom prst="rect">
            <a:avLst/>
          </a:prstGeom>
          <a:solidFill>
            <a:srgbClr val="0D4F8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A2F15A-455E-E61D-541D-C3483ADD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771480"/>
          </a:xfrm>
        </p:spPr>
        <p:txBody>
          <a:bodyPr anchor="ctr">
            <a:noAutofit/>
          </a:bodyPr>
          <a:lstStyle/>
          <a:p>
            <a:pPr algn="ctr"/>
            <a:r>
              <a:rPr lang="el-GR" sz="2800" b="1" dirty="0"/>
              <a:t>Ενημέρωση – Εκπαίδευση Δικαιούχων </a:t>
            </a:r>
            <a:br>
              <a:rPr lang="el-GR" sz="2800" b="1" dirty="0"/>
            </a:br>
            <a:r>
              <a:rPr lang="el-GR" sz="2800" b="1" i="1" dirty="0"/>
              <a:t>στο πλαίσιο υλοποίησης του </a:t>
            </a:r>
            <a:br>
              <a:rPr lang="el-GR" sz="2800" b="1" dirty="0"/>
            </a:br>
            <a:br>
              <a:rPr lang="el-GR" sz="1200" b="1" dirty="0"/>
            </a:br>
            <a:r>
              <a:rPr lang="el-GR" sz="2800" b="1" dirty="0"/>
              <a:t>Περιφερειακού Προγράμματος </a:t>
            </a:r>
            <a:br>
              <a:rPr lang="el-GR" sz="2800" b="1" dirty="0"/>
            </a:br>
            <a:r>
              <a:rPr lang="el-GR" sz="2800" b="1" dirty="0"/>
              <a:t>«Ανατολική Μακεδονία, Θράκη» 2021-2027</a:t>
            </a:r>
            <a:br>
              <a:rPr lang="en-US" sz="2800" b="1" dirty="0"/>
            </a:br>
            <a:endParaRPr lang="el-GR" sz="2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4C35F4-0304-55DE-B493-0D5FA873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30892"/>
            <a:ext cx="12192000" cy="357666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FE0"/>
                </a:solidFill>
              </a:rPr>
              <a:t>Κομοτηνή, 2</a:t>
            </a:r>
            <a:r>
              <a:rPr lang="en-US" b="1" dirty="0">
                <a:solidFill>
                  <a:srgbClr val="00BFE0"/>
                </a:solidFill>
              </a:rPr>
              <a:t>3</a:t>
            </a:r>
            <a:r>
              <a:rPr lang="el-GR" b="1" dirty="0">
                <a:solidFill>
                  <a:srgbClr val="00BFE0"/>
                </a:solidFill>
              </a:rPr>
              <a:t>/03/202</a:t>
            </a:r>
            <a:r>
              <a:rPr lang="en-US" b="1" dirty="0">
                <a:solidFill>
                  <a:srgbClr val="00BFE0"/>
                </a:solidFill>
              </a:rPr>
              <a:t>6</a:t>
            </a:r>
            <a:endParaRPr lang="el-GR" b="1" dirty="0">
              <a:solidFill>
                <a:srgbClr val="00BFE0"/>
              </a:solidFill>
            </a:endParaRPr>
          </a:p>
        </p:txBody>
      </p:sp>
      <p:pic>
        <p:nvPicPr>
          <p:cNvPr id="5" name="Εικόνα 4" descr="Εικόνα που περιέχει κείμενο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6D72732-E87A-1E23-01FE-5932187FF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5857489"/>
            <a:ext cx="3794271" cy="668749"/>
          </a:xfrm>
          <a:prstGeom prst="rect">
            <a:avLst/>
          </a:prstGeom>
        </p:spPr>
      </p:pic>
      <p:sp>
        <p:nvSpPr>
          <p:cNvPr id="6" name="7 - TextBox">
            <a:extLst>
              <a:ext uri="{FF2B5EF4-FFF2-40B4-BE49-F238E27FC236}">
                <a16:creationId xmlns:a16="http://schemas.microsoft.com/office/drawing/2014/main" id="{5E88F8EC-9231-3127-A7C5-E015FEC9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5570458"/>
            <a:ext cx="41529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ΣΤΕΛΛΑ ΙΩΝΑ</a:t>
            </a:r>
            <a:endParaRPr lang="en-US" altLang="el-GR" sz="1600" b="1" dirty="0">
              <a:solidFill>
                <a:srgbClr val="144E8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Στέλεχος Μονάδας Α΄</a:t>
            </a:r>
            <a:endParaRPr lang="en-US" altLang="el-GR" sz="1500" dirty="0">
              <a:solidFill>
                <a:srgbClr val="0D4F8C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Ειδικής Υπηρεσίας Διαχείρισης</a:t>
            </a:r>
            <a:r>
              <a:rPr lang="en-US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 </a:t>
            </a:r>
            <a:r>
              <a:rPr lang="el-GR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Προγράμματος «Ανατολική Μακεδονία, Θράκη»</a:t>
            </a:r>
          </a:p>
        </p:txBody>
      </p:sp>
    </p:spTree>
    <p:extLst>
      <p:ext uri="{BB962C8B-B14F-4D97-AF65-F5344CB8AC3E}">
        <p14:creationId xmlns:p14="http://schemas.microsoft.com/office/powerpoint/2010/main" val="9412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F3EEA9E-49B3-0AE2-692A-999711F86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707" y="1489532"/>
            <a:ext cx="10515600" cy="387893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EBA6D98-B2EC-CAE3-4D2D-C147B12A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Κριτήρια Αξιολόγησης Πράξεων: Φύλλο Αξιολόγησης Πράξης</a:t>
            </a:r>
            <a:b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l-GR" sz="2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523DA16E-2207-4A47-0A6F-8FB2461E4B61}"/>
              </a:ext>
            </a:extLst>
          </p:cNvPr>
          <p:cNvSpPr/>
          <p:nvPr/>
        </p:nvSpPr>
        <p:spPr>
          <a:xfrm>
            <a:off x="1292994" y="3195587"/>
            <a:ext cx="1941094" cy="4429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36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4653D-466F-6F95-8B6F-D56DAEAB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28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19BEDE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Κριτήρια Αξιολόγησης Πράξεων: Φύλλο Αξιολόγησης Πράξης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8F42618-4B4D-51FF-22EE-8EF8B791A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6252" b="28377"/>
          <a:stretch>
            <a:fillRect/>
          </a:stretch>
        </p:blipFill>
        <p:spPr>
          <a:xfrm>
            <a:off x="404261" y="1312466"/>
            <a:ext cx="11300059" cy="4745873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427DC367-D496-C163-5314-B0293EF5C094}"/>
              </a:ext>
            </a:extLst>
          </p:cNvPr>
          <p:cNvSpPr/>
          <p:nvPr/>
        </p:nvSpPr>
        <p:spPr>
          <a:xfrm>
            <a:off x="706775" y="4321743"/>
            <a:ext cx="2517687" cy="37100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1370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B3D126-06B6-9B09-9727-4A1BED49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28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19BEDE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Κριτήρια Αξιολόγησης Πράξεων: Φύλλο Αξιολόγησης Πράξης</a:t>
            </a:r>
            <a:b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19BEDE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endParaRPr lang="el-GR" dirty="0"/>
          </a:p>
        </p:txBody>
      </p:sp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72FC530E-70AD-5C47-50B4-92CF539DC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0365"/>
            <a:ext cx="10024068" cy="43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AF74A70-6F06-EC11-D5A9-3DED9B22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l-GR" sz="28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Αξιολόγηση στο ΟΠΣ</a:t>
            </a:r>
            <a:endParaRPr lang="en-US" sz="2800" b="1" dirty="0">
              <a:ln w="12700">
                <a:solidFill>
                  <a:srgbClr val="4472C4"/>
                </a:solidFill>
                <a:prstDash val="solid"/>
              </a:ln>
              <a:effectLst>
                <a:outerShdw dist="38100" dir="2640000" algn="bl" rotWithShape="0">
                  <a:srgbClr val="4472C4"/>
                </a:outerShdw>
              </a:effectLst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250E136-97CE-A783-2E0A-AE8E5D73E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1254" b="22726"/>
          <a:stretch>
            <a:fillRect/>
          </a:stretch>
        </p:blipFill>
        <p:spPr>
          <a:xfrm>
            <a:off x="2741596" y="1347538"/>
            <a:ext cx="6708808" cy="422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5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AEFE-CD0B-0D69-7272-AE95095B6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>
            <a:extLst>
              <a:ext uri="{FF2B5EF4-FFF2-40B4-BE49-F238E27FC236}">
                <a16:creationId xmlns:a16="http://schemas.microsoft.com/office/drawing/2014/main" id="{622F5D20-8EEE-DE8C-E461-1843EB3938ED}"/>
              </a:ext>
            </a:extLst>
          </p:cNvPr>
          <p:cNvSpPr txBox="1">
            <a:spLocks/>
          </p:cNvSpPr>
          <p:nvPr/>
        </p:nvSpPr>
        <p:spPr>
          <a:xfrm>
            <a:off x="251581" y="637437"/>
            <a:ext cx="4138473" cy="558312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3200" b="1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Κύρι</a:t>
            </a:r>
            <a:r>
              <a:rPr lang="en-US" sz="32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α Θέματα που προέκυψαν στην Αξιολόγηση</a:t>
            </a:r>
            <a:endParaRPr lang="el-GR" sz="3200" b="1" dirty="0">
              <a:ln w="12700">
                <a:solidFill>
                  <a:srgbClr val="4472C4"/>
                </a:solidFill>
                <a:prstDash val="solid"/>
              </a:ln>
              <a:effectLst>
                <a:outerShdw dist="38100" dir="2640000" algn="bl" rotWithShape="0">
                  <a:srgbClr val="4472C4"/>
                </a:outerShdw>
              </a:effectLst>
            </a:endParaRPr>
          </a:p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l-GR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r">
              <a:spcAft>
                <a:spcPts val="600"/>
              </a:spcAft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ιοικητικές Ενέργειες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br>
              <a:rPr kumimoji="0" lang="en-US" sz="3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9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2" name="Θέση περιεχομένου 2">
            <a:extLst>
              <a:ext uri="{FF2B5EF4-FFF2-40B4-BE49-F238E27FC236}">
                <a16:creationId xmlns:a16="http://schemas.microsoft.com/office/drawing/2014/main" id="{BE506B1B-278A-6FEC-101F-22F2D6AD4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129110"/>
              </p:ext>
            </p:extLst>
          </p:nvPr>
        </p:nvGraphicFramePr>
        <p:xfrm>
          <a:off x="5166558" y="791991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2F62D7E2-5992-9B3B-54BF-E8675B5746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r="-52"/>
          <a:stretch/>
        </p:blipFill>
        <p:spPr>
          <a:xfrm>
            <a:off x="5405670" y="6177037"/>
            <a:ext cx="1380660" cy="649763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B2CD7-CAB0-ECB0-DF8E-A6BF0B4A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>
            <a:extLst>
              <a:ext uri="{FF2B5EF4-FFF2-40B4-BE49-F238E27FC236}">
                <a16:creationId xmlns:a16="http://schemas.microsoft.com/office/drawing/2014/main" id="{D141B00E-8F8F-405C-1E2E-1C62A8BD465F}"/>
              </a:ext>
            </a:extLst>
          </p:cNvPr>
          <p:cNvSpPr txBox="1">
            <a:spLocks/>
          </p:cNvSpPr>
          <p:nvPr/>
        </p:nvSpPr>
        <p:spPr>
          <a:xfrm>
            <a:off x="251581" y="637437"/>
            <a:ext cx="4138473" cy="5583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1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Κύρι</a:t>
            </a:r>
            <a:r>
              <a:rPr lang="en-US" sz="32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α Θέματα που προέκυψαν στην Αξιολόγηση</a:t>
            </a:r>
            <a:endParaRPr lang="el-GR" sz="3200" b="1" dirty="0">
              <a:ln w="12700">
                <a:solidFill>
                  <a:srgbClr val="4472C4"/>
                </a:solidFill>
                <a:prstDash val="solid"/>
              </a:ln>
              <a:effectLst>
                <a:outerShdw dist="38100" dir="2640000" algn="bl" rotWithShape="0">
                  <a:srgbClr val="4472C4"/>
                </a:outerShdw>
              </a:effectLst>
            </a:endParaRPr>
          </a:p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l-GR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r">
              <a:spcAft>
                <a:spcPts val="600"/>
              </a:spcAft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ιοικητικές Ενέργειες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br>
              <a:rPr kumimoji="0" lang="en-US" sz="3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9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2" name="Θέση περιεχομένου 2">
            <a:extLst>
              <a:ext uri="{FF2B5EF4-FFF2-40B4-BE49-F238E27FC236}">
                <a16:creationId xmlns:a16="http://schemas.microsoft.com/office/drawing/2014/main" id="{3EC713ED-59EB-24BC-93F7-F29728852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749113"/>
              </p:ext>
            </p:extLst>
          </p:nvPr>
        </p:nvGraphicFramePr>
        <p:xfrm>
          <a:off x="5079507" y="637438"/>
          <a:ext cx="6245265" cy="53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A13DFE14-890D-5ACD-46E6-260E48CC8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8910" y="6100186"/>
            <a:ext cx="1614179" cy="7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9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>
            <a:extLst>
              <a:ext uri="{FF2B5EF4-FFF2-40B4-BE49-F238E27FC236}">
                <a16:creationId xmlns:a16="http://schemas.microsoft.com/office/drawing/2014/main" id="{7F081858-84BB-D447-4700-9F949B296EE6}"/>
              </a:ext>
            </a:extLst>
          </p:cNvPr>
          <p:cNvSpPr txBox="1">
            <a:spLocks/>
          </p:cNvSpPr>
          <p:nvPr/>
        </p:nvSpPr>
        <p:spPr>
          <a:xfrm>
            <a:off x="154819" y="637437"/>
            <a:ext cx="4235235" cy="558312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1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Κύρι</a:t>
            </a:r>
            <a:r>
              <a:rPr lang="en-US" sz="32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α Θέματα που προέκυψαν στην Αξιολόγηση</a:t>
            </a:r>
            <a:endParaRPr lang="el-GR" sz="3200" b="1" dirty="0">
              <a:ln w="12700">
                <a:solidFill>
                  <a:srgbClr val="4472C4"/>
                </a:solidFill>
                <a:prstDash val="solid"/>
              </a:ln>
              <a:effectLst>
                <a:outerShdw dist="38100" dir="2640000" algn="bl" rotWithShape="0">
                  <a:srgbClr val="4472C4"/>
                </a:outerShdw>
              </a:effectLst>
            </a:endParaRPr>
          </a:p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l-GR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Τεχνική Τεκμηρίωση</a:t>
            </a:r>
            <a:br>
              <a:rPr kumimoji="0" lang="en-US" sz="39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9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2" name="Θέση περιεχομένου 2">
            <a:extLst>
              <a:ext uri="{FF2B5EF4-FFF2-40B4-BE49-F238E27FC236}">
                <a16:creationId xmlns:a16="http://schemas.microsoft.com/office/drawing/2014/main" id="{2B12883B-BA66-C6C4-6254-5DADB66EF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194959"/>
              </p:ext>
            </p:extLst>
          </p:nvPr>
        </p:nvGraphicFramePr>
        <p:xfrm>
          <a:off x="5079507" y="637437"/>
          <a:ext cx="638677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0D8519C3-416B-4AFA-A313-5DC8C53A3A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r="-52"/>
          <a:stretch/>
        </p:blipFill>
        <p:spPr>
          <a:xfrm>
            <a:off x="5449455" y="6220563"/>
            <a:ext cx="1491496" cy="701924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F7C2F-A5AD-CD77-9060-9BF83FF1F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>
            <a:extLst>
              <a:ext uri="{FF2B5EF4-FFF2-40B4-BE49-F238E27FC236}">
                <a16:creationId xmlns:a16="http://schemas.microsoft.com/office/drawing/2014/main" id="{C968B6C4-2F90-4C9F-DD38-26D6CAAC899C}"/>
              </a:ext>
            </a:extLst>
          </p:cNvPr>
          <p:cNvSpPr txBox="1">
            <a:spLocks/>
          </p:cNvSpPr>
          <p:nvPr/>
        </p:nvSpPr>
        <p:spPr>
          <a:xfrm>
            <a:off x="251581" y="637437"/>
            <a:ext cx="4138473" cy="558312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3200" b="1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Κύρι</a:t>
            </a:r>
            <a:r>
              <a:rPr lang="en-US" sz="32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</a:rPr>
              <a:t>α Θέματα που προέκυψαν στην Αξιολόγηση</a:t>
            </a:r>
            <a:endParaRPr lang="el-GR" sz="3200" b="1" dirty="0">
              <a:ln w="12700">
                <a:solidFill>
                  <a:srgbClr val="4472C4"/>
                </a:solidFill>
                <a:prstDash val="solid"/>
              </a:ln>
              <a:effectLst>
                <a:outerShdw dist="38100" dir="2640000" algn="bl" rotWithShape="0">
                  <a:srgbClr val="4472C4"/>
                </a:outerShdw>
              </a:effectLst>
            </a:endParaRPr>
          </a:p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l-GR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Επιλεξιμότητα &amp; Προϋπολογισμός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Θέση περιεχομένου 2">
            <a:extLst>
              <a:ext uri="{FF2B5EF4-FFF2-40B4-BE49-F238E27FC236}">
                <a16:creationId xmlns:a16="http://schemas.microsoft.com/office/drawing/2014/main" id="{E842FC43-1DBB-B1B2-812E-C713C2C96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56525"/>
              </p:ext>
            </p:extLst>
          </p:nvPr>
        </p:nvGraphicFramePr>
        <p:xfrm>
          <a:off x="5079507" y="637437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747F64-D6C3-B2ED-8632-05FDF9113B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r="-52"/>
          <a:stretch/>
        </p:blipFill>
        <p:spPr>
          <a:xfrm>
            <a:off x="5680362" y="6220563"/>
            <a:ext cx="1463787" cy="688884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8228E2-E889-BD54-8143-8113788F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+mn-lt"/>
              </a:rPr>
              <a:t>Checklist</a:t>
            </a:r>
            <a:endParaRPr lang="el-GR" sz="3200" dirty="0">
              <a:latin typeface="+mn-lt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DE8C3A3-E62F-283C-CCA3-EE62FA26E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5774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1CDD84-5E29-EF10-FD72-85AB315048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r="-52"/>
          <a:stretch/>
        </p:blipFill>
        <p:spPr>
          <a:xfrm>
            <a:off x="5730789" y="5984240"/>
            <a:ext cx="1724731" cy="811689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D7C45-723A-F414-F50E-97A4B0C9B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E35972-88E2-E42A-B51F-755A77CD09D9}"/>
              </a:ext>
            </a:extLst>
          </p:cNvPr>
          <p:cNvSpPr txBox="1"/>
          <p:nvPr/>
        </p:nvSpPr>
        <p:spPr>
          <a:xfrm>
            <a:off x="198408" y="319177"/>
            <a:ext cx="2820837" cy="1414732"/>
          </a:xfrm>
          <a:prstGeom prst="rect">
            <a:avLst/>
          </a:prstGeom>
          <a:solidFill>
            <a:srgbClr val="0D4F8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10457F0-DC82-0704-C38F-A86FD30EB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771480"/>
          </a:xfrm>
        </p:spPr>
        <p:txBody>
          <a:bodyPr anchor="ctr">
            <a:noAutofit/>
          </a:bodyPr>
          <a:lstStyle/>
          <a:p>
            <a:pPr algn="ctr"/>
            <a:b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Ευχαριστούμε για την προσοχή σας</a:t>
            </a:r>
            <a:b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9BED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2800" b="1" dirty="0"/>
            </a:br>
            <a:endParaRPr lang="el-GR" sz="2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2A7AFD3-5A10-B89F-8496-56929C8E5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30892"/>
            <a:ext cx="12192000" cy="357666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FE0"/>
                </a:solidFill>
              </a:rPr>
              <a:t>Κομοτηνή, 2</a:t>
            </a:r>
            <a:r>
              <a:rPr lang="en-US" b="1" dirty="0">
                <a:solidFill>
                  <a:srgbClr val="00BFE0"/>
                </a:solidFill>
              </a:rPr>
              <a:t>3</a:t>
            </a:r>
            <a:r>
              <a:rPr lang="el-GR" b="1" dirty="0">
                <a:solidFill>
                  <a:srgbClr val="00BFE0"/>
                </a:solidFill>
              </a:rPr>
              <a:t>/03/202</a:t>
            </a:r>
            <a:r>
              <a:rPr lang="en-US" b="1" dirty="0">
                <a:solidFill>
                  <a:srgbClr val="00BFE0"/>
                </a:solidFill>
              </a:rPr>
              <a:t>6</a:t>
            </a:r>
            <a:endParaRPr lang="el-GR" b="1" dirty="0">
              <a:solidFill>
                <a:srgbClr val="00BFE0"/>
              </a:solidFill>
            </a:endParaRPr>
          </a:p>
        </p:txBody>
      </p:sp>
      <p:pic>
        <p:nvPicPr>
          <p:cNvPr id="5" name="Εικόνα 4" descr="Εικόνα που περιέχει κείμενο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76E21B6F-BADF-3E1C-A428-B7029FD3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5857489"/>
            <a:ext cx="3794271" cy="668749"/>
          </a:xfrm>
          <a:prstGeom prst="rect">
            <a:avLst/>
          </a:prstGeom>
        </p:spPr>
      </p:pic>
      <p:sp>
        <p:nvSpPr>
          <p:cNvPr id="6" name="7 - TextBox">
            <a:extLst>
              <a:ext uri="{FF2B5EF4-FFF2-40B4-BE49-F238E27FC236}">
                <a16:creationId xmlns:a16="http://schemas.microsoft.com/office/drawing/2014/main" id="{2066CD9D-A1CA-0CFD-BC16-CCD97E7C8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5570458"/>
            <a:ext cx="41529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144E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ΣΤΕΛΛΑ ΙΩΝΑ</a:t>
            </a:r>
            <a:endParaRPr lang="en-US" altLang="el-GR" sz="1600" b="1" dirty="0">
              <a:solidFill>
                <a:srgbClr val="144E8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Στέλεχος Μονάδας Α΄</a:t>
            </a:r>
            <a:endParaRPr lang="en-US" altLang="el-GR" sz="1500" dirty="0">
              <a:solidFill>
                <a:srgbClr val="0D4F8C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Ειδικής Υπηρεσίας Διαχείρισης</a:t>
            </a:r>
            <a:r>
              <a:rPr lang="en-US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 </a:t>
            </a:r>
            <a:r>
              <a:rPr lang="el-GR" altLang="el-GR" sz="1500" dirty="0">
                <a:solidFill>
                  <a:srgbClr val="0D4F8C"/>
                </a:solidFill>
                <a:cs typeface="Arial" panose="020B0604020202020204" pitchFamily="34" charset="0"/>
              </a:rPr>
              <a:t>Προγράμματος «Ανατολική Μακεδονία, Θράκη»</a:t>
            </a:r>
          </a:p>
        </p:txBody>
      </p:sp>
    </p:spTree>
    <p:extLst>
      <p:ext uri="{BB962C8B-B14F-4D97-AF65-F5344CB8AC3E}">
        <p14:creationId xmlns:p14="http://schemas.microsoft.com/office/powerpoint/2010/main" val="38178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18A0FD13-CC66-2C79-9A49-D826D8E4078B}"/>
              </a:ext>
            </a:extLst>
          </p:cNvPr>
          <p:cNvSpPr/>
          <p:nvPr/>
        </p:nvSpPr>
        <p:spPr>
          <a:xfrm>
            <a:off x="517585" y="313615"/>
            <a:ext cx="10738093" cy="134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19BEDE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Επισκόπηση Προσκλήσεων &amp; Αξιολογήσεων ΕΤΠΑ 2021-2027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9B7B21-1C0C-308F-C08E-DD0DF745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54" y="6124202"/>
            <a:ext cx="1531053" cy="718789"/>
          </a:xfrm>
          <a:prstGeom prst="rect">
            <a:avLst/>
          </a:prstGeom>
        </p:spPr>
      </p:pic>
      <p:graphicFrame>
        <p:nvGraphicFramePr>
          <p:cNvPr id="2" name="Text 1">
            <a:extLst>
              <a:ext uri="{FF2B5EF4-FFF2-40B4-BE49-F238E27FC236}">
                <a16:creationId xmlns:a16="http://schemas.microsoft.com/office/drawing/2014/main" id="{5174B8EC-4C78-AD0B-57BF-73FED5094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897501"/>
              </p:ext>
            </p:extLst>
          </p:nvPr>
        </p:nvGraphicFramePr>
        <p:xfrm>
          <a:off x="746185" y="1142835"/>
          <a:ext cx="1069963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98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Θέση περιεχομένου 31">
            <a:extLst>
              <a:ext uri="{FF2B5EF4-FFF2-40B4-BE49-F238E27FC236}">
                <a16:creationId xmlns:a16="http://schemas.microsoft.com/office/drawing/2014/main" id="{12C28DD5-818B-DB11-7217-7D4CA0DD5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2155" y="461160"/>
            <a:ext cx="3959653" cy="5821906"/>
          </a:xfrm>
          <a:prstGeom prst="rect">
            <a:avLst/>
          </a:prstGeom>
        </p:spPr>
      </p:pic>
      <p:pic>
        <p:nvPicPr>
          <p:cNvPr id="35" name="Θέση περιεχομένου 34">
            <a:extLst>
              <a:ext uri="{FF2B5EF4-FFF2-40B4-BE49-F238E27FC236}">
                <a16:creationId xmlns:a16="http://schemas.microsoft.com/office/drawing/2014/main" id="{79C062E3-2513-4615-66D5-4FE0ADD4D9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87319" y="479863"/>
            <a:ext cx="4387367" cy="58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Θέση περιεχομένου 16">
            <a:extLst>
              <a:ext uri="{FF2B5EF4-FFF2-40B4-BE49-F238E27FC236}">
                <a16:creationId xmlns:a16="http://schemas.microsoft.com/office/drawing/2014/main" id="{4613500E-F453-159D-BF40-3BDB91EC25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3757114"/>
              </p:ext>
            </p:extLst>
          </p:nvPr>
        </p:nvGraphicFramePr>
        <p:xfrm>
          <a:off x="325730" y="609345"/>
          <a:ext cx="5694070" cy="563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Θέση περιεχομένου 14">
            <a:extLst>
              <a:ext uri="{FF2B5EF4-FFF2-40B4-BE49-F238E27FC236}">
                <a16:creationId xmlns:a16="http://schemas.microsoft.com/office/drawing/2014/main" id="{3E7D9482-4B76-E870-CA6F-38CA34693E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938230"/>
              </p:ext>
            </p:extLst>
          </p:nvPr>
        </p:nvGraphicFramePr>
        <p:xfrm>
          <a:off x="6172199" y="623080"/>
          <a:ext cx="5353949" cy="561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006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2">
            <a:extLst>
              <a:ext uri="{FF2B5EF4-FFF2-40B4-BE49-F238E27FC236}">
                <a16:creationId xmlns:a16="http://schemas.microsoft.com/office/drawing/2014/main" id="{0983DEDA-4E6B-D094-F957-78B75F790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726517"/>
              </p:ext>
            </p:extLst>
          </p:nvPr>
        </p:nvGraphicFramePr>
        <p:xfrm>
          <a:off x="241540" y="2136468"/>
          <a:ext cx="11662913" cy="216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id="{E7DD6F4C-CD48-8F21-DD9E-C9A9F9121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376032"/>
              </p:ext>
            </p:extLst>
          </p:nvPr>
        </p:nvGraphicFramePr>
        <p:xfrm>
          <a:off x="241540" y="3992585"/>
          <a:ext cx="11577044" cy="216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 0">
            <a:extLst>
              <a:ext uri="{FF2B5EF4-FFF2-40B4-BE49-F238E27FC236}">
                <a16:creationId xmlns:a16="http://schemas.microsoft.com/office/drawing/2014/main" id="{8CBCE24E-0E1D-5738-BAC2-FDE104EE22EB}"/>
              </a:ext>
            </a:extLst>
          </p:cNvPr>
          <p:cNvSpPr/>
          <p:nvPr/>
        </p:nvSpPr>
        <p:spPr>
          <a:xfrm>
            <a:off x="517585" y="335180"/>
            <a:ext cx="10738093" cy="134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9BEDE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Κριτήρια Αξιολόγησης Πράξεων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19BEDE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C2703B-5692-39CD-4C1D-A446903C2F19}"/>
              </a:ext>
            </a:extLst>
          </p:cNvPr>
          <p:cNvGrpSpPr/>
          <p:nvPr/>
        </p:nvGrpSpPr>
        <p:grpSpPr>
          <a:xfrm>
            <a:off x="140122" y="1200115"/>
            <a:ext cx="11911755" cy="1145850"/>
            <a:chOff x="0" y="158656"/>
            <a:chExt cx="6002110" cy="34117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ACEFFA4-6DA4-88F2-1250-5CCFF21531D4}"/>
                </a:ext>
              </a:extLst>
            </p:cNvPr>
            <p:cNvSpPr/>
            <p:nvPr/>
          </p:nvSpPr>
          <p:spPr>
            <a:xfrm>
              <a:off x="0" y="158656"/>
              <a:ext cx="6002110" cy="3411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DBBF3838-B4E6-A6EB-835D-1826B9D4C505}"/>
                </a:ext>
              </a:extLst>
            </p:cNvPr>
            <p:cNvSpPr txBox="1"/>
            <p:nvPr/>
          </p:nvSpPr>
          <p:spPr>
            <a:xfrm>
              <a:off x="166546" y="325202"/>
              <a:ext cx="5669018" cy="307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itchFamily="34" charset="-122"/>
                  <a:cs typeface="Arial" panose="020B0604020202020204" pitchFamily="34" charset="0"/>
                </a:rPr>
                <a:t>Κάθε</a:t>
              </a:r>
              <a:r>
                <a:rPr lang="en-US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itchFamily="34" charset="-122"/>
                  <a:cs typeface="Arial" panose="020B0604020202020204" pitchFamily="34" charset="0"/>
                </a:rPr>
                <a:t> π</a:t>
              </a:r>
              <a:r>
                <a:rPr lang="en-US" sz="20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itchFamily="34" charset="-122"/>
                  <a:cs typeface="Arial" panose="020B0604020202020204" pitchFamily="34" charset="0"/>
                </a:rPr>
                <a:t>ράξη</a:t>
              </a:r>
              <a:r>
                <a:rPr lang="en-US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itchFamily="34" charset="-122"/>
                  <a:cs typeface="Arial" panose="020B0604020202020204" pitchFamily="34" charset="0"/>
                </a:rPr>
                <a:t> α</a:t>
              </a:r>
              <a:r>
                <a:rPr lang="en-US" sz="20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itchFamily="34" charset="-122"/>
                  <a:cs typeface="Arial" panose="020B0604020202020204" pitchFamily="34" charset="0"/>
                </a:rPr>
                <a:t>ξιολογείτ</a:t>
              </a:r>
              <a:r>
                <a:rPr lang="en-US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itchFamily="34" charset="-122"/>
                  <a:cs typeface="Arial" panose="020B0604020202020204" pitchFamily="34" charset="0"/>
                </a:rPr>
                <a:t>αι βάσει κριτηρίων που έχουν συνταχθεί από την Ειδική Υπηρεσία Διαχείρισης του ΕΠ «Μακεδονία, Θράκη» και έχουν εγκριθεί από την Ευρωπαϊκή Επιτροπή, σύμφωνα με τις διαδικασίες του Συστήματος Διαχείρισης και Ελέγχου</a:t>
              </a:r>
              <a:r>
                <a:rPr lang="el-GR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itchFamily="34" charset="-122"/>
                  <a:cs typeface="Arial" panose="020B0604020202020204" pitchFamily="34" charset="0"/>
                </a:rPr>
                <a:t>. </a:t>
              </a:r>
              <a:endParaRPr 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82DC9A-1B85-6121-1F90-0A95EBB6AA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6056" y="5946835"/>
            <a:ext cx="1895505" cy="8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2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18A0FD13-CC66-2C79-9A49-D826D8E4078B}"/>
              </a:ext>
            </a:extLst>
          </p:cNvPr>
          <p:cNvSpPr/>
          <p:nvPr/>
        </p:nvSpPr>
        <p:spPr>
          <a:xfrm>
            <a:off x="517585" y="462013"/>
            <a:ext cx="10738093" cy="1197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19BEDE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9B7B21-1C0C-308F-C08E-DD0DF745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54" y="6124202"/>
            <a:ext cx="1531053" cy="718789"/>
          </a:xfrm>
          <a:prstGeom prst="rect">
            <a:avLst/>
          </a:prstGeom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C915580D-263B-1BD3-2C99-1834A4B67F61}"/>
              </a:ext>
            </a:extLst>
          </p:cNvPr>
          <p:cNvGrpSpPr/>
          <p:nvPr/>
        </p:nvGrpSpPr>
        <p:grpSpPr>
          <a:xfrm>
            <a:off x="746185" y="1592172"/>
            <a:ext cx="10699630" cy="3444793"/>
            <a:chOff x="746185" y="1592172"/>
            <a:chExt cx="10699630" cy="3444793"/>
          </a:xfrm>
        </p:grpSpPr>
        <p:sp>
          <p:nvSpPr>
            <p:cNvPr id="5" name="Ορθογώνιο: Στρογγύλεμα γωνιών 4">
              <a:extLst>
                <a:ext uri="{FF2B5EF4-FFF2-40B4-BE49-F238E27FC236}">
                  <a16:creationId xmlns:a16="http://schemas.microsoft.com/office/drawing/2014/main" id="{D412B2AF-0D8B-99E6-F453-F914BB51125A}"/>
                </a:ext>
              </a:extLst>
            </p:cNvPr>
            <p:cNvSpPr/>
            <p:nvPr/>
          </p:nvSpPr>
          <p:spPr>
            <a:xfrm>
              <a:off x="746185" y="1592172"/>
              <a:ext cx="10699630" cy="1307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7" name="Ορθογώνιο 6" descr="Checkmark">
              <a:extLst>
                <a:ext uri="{FF2B5EF4-FFF2-40B4-BE49-F238E27FC236}">
                  <a16:creationId xmlns:a16="http://schemas.microsoft.com/office/drawing/2014/main" id="{6BCCF6A0-79E4-A818-808E-40A2835D2972}"/>
                </a:ext>
              </a:extLst>
            </p:cNvPr>
            <p:cNvSpPr/>
            <p:nvPr/>
          </p:nvSpPr>
          <p:spPr>
            <a:xfrm>
              <a:off x="1051857" y="1854631"/>
              <a:ext cx="594063" cy="6352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8" name="Ελεύθερη σχεδίαση: Σχήμα 7">
              <a:extLst>
                <a:ext uri="{FF2B5EF4-FFF2-40B4-BE49-F238E27FC236}">
                  <a16:creationId xmlns:a16="http://schemas.microsoft.com/office/drawing/2014/main" id="{59CAD8AC-4BBA-56BB-EFF6-18D02E7360AE}"/>
                </a:ext>
              </a:extLst>
            </p:cNvPr>
            <p:cNvSpPr/>
            <p:nvPr/>
          </p:nvSpPr>
          <p:spPr>
            <a:xfrm>
              <a:off x="1770848" y="1659548"/>
              <a:ext cx="9189747" cy="1307257"/>
            </a:xfrm>
            <a:custGeom>
              <a:avLst/>
              <a:gdLst>
                <a:gd name="csX0" fmla="*/ 0 w 9189747"/>
                <a:gd name="csY0" fmla="*/ 0 h 1307257"/>
                <a:gd name="csX1" fmla="*/ 9189747 w 9189747"/>
                <a:gd name="csY1" fmla="*/ 0 h 1307257"/>
                <a:gd name="csX2" fmla="*/ 9189747 w 9189747"/>
                <a:gd name="csY2" fmla="*/ 1307257 h 1307257"/>
                <a:gd name="csX3" fmla="*/ 0 w 9189747"/>
                <a:gd name="csY3" fmla="*/ 1307257 h 1307257"/>
                <a:gd name="csX4" fmla="*/ 0 w 9189747"/>
                <a:gd name="csY4" fmla="*/ 0 h 13072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9189747" h="1307257">
                  <a:moveTo>
                    <a:pt x="0" y="0"/>
                  </a:moveTo>
                  <a:lnTo>
                    <a:pt x="9189747" y="0"/>
                  </a:lnTo>
                  <a:lnTo>
                    <a:pt x="9189747" y="1307257"/>
                  </a:lnTo>
                  <a:lnTo>
                    <a:pt x="0" y="130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351" tIns="138351" rIns="138351" bIns="138351" numCol="1" spcCol="1270" anchor="ctr" anchorCtr="0">
              <a:noAutofit/>
            </a:bodyPr>
            <a:lstStyle/>
            <a:p>
              <a:pPr marL="0" lvl="0" indent="0" algn="just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500" kern="1200" dirty="0"/>
                <a:t> ΠΙΝΑΚΑΣ ΑΠΟΤΥΠΩΣΗΣ ΤΩΝ ΑΠΑΡΑΙΤΗΤΩΝ ΑΔΕΙΩΝ ΚΑΙ ΕΓΚΡΙΣΕΩΝ ΤΟΥ ΣΥΝΟΛΟΥ ΤΗΣ ΠΡΑΞΗΣ ΚΑΙ ΤΟΥ ΒΑΘΜΟΥ ΠΡΟΟΔΟΥ ΑΥΤΗΣ</a:t>
              </a:r>
              <a:endParaRPr lang="en-US" sz="2500" kern="1200" dirty="0"/>
            </a:p>
          </p:txBody>
        </p:sp>
        <p:sp>
          <p:nvSpPr>
            <p:cNvPr id="9" name="Ορθογώνιο: Στρογγύλεμα γωνιών 8">
              <a:extLst>
                <a:ext uri="{FF2B5EF4-FFF2-40B4-BE49-F238E27FC236}">
                  <a16:creationId xmlns:a16="http://schemas.microsoft.com/office/drawing/2014/main" id="{683D5E75-050E-310A-6856-887F92FA5755}"/>
                </a:ext>
              </a:extLst>
            </p:cNvPr>
            <p:cNvSpPr/>
            <p:nvPr/>
          </p:nvSpPr>
          <p:spPr>
            <a:xfrm>
              <a:off x="746185" y="3729708"/>
              <a:ext cx="10699630" cy="1307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10" name="Ορθογώνιο 9" descr="Wind Chime">
              <a:extLst>
                <a:ext uri="{FF2B5EF4-FFF2-40B4-BE49-F238E27FC236}">
                  <a16:creationId xmlns:a16="http://schemas.microsoft.com/office/drawing/2014/main" id="{41FB4668-064E-F204-D6A6-9540C70F889C}"/>
                </a:ext>
              </a:extLst>
            </p:cNvPr>
            <p:cNvSpPr/>
            <p:nvPr/>
          </p:nvSpPr>
          <p:spPr>
            <a:xfrm>
              <a:off x="1141630" y="4011673"/>
              <a:ext cx="718991" cy="71899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Ελεύθερη σχεδίαση: Σχήμα 10">
              <a:extLst>
                <a:ext uri="{FF2B5EF4-FFF2-40B4-BE49-F238E27FC236}">
                  <a16:creationId xmlns:a16="http://schemas.microsoft.com/office/drawing/2014/main" id="{4711DE98-5A60-A4FC-C3D5-B21926D2DBDA}"/>
                </a:ext>
              </a:extLst>
            </p:cNvPr>
            <p:cNvSpPr/>
            <p:nvPr/>
          </p:nvSpPr>
          <p:spPr>
            <a:xfrm>
              <a:off x="1924868" y="3717524"/>
              <a:ext cx="9189747" cy="1307257"/>
            </a:xfrm>
            <a:custGeom>
              <a:avLst/>
              <a:gdLst>
                <a:gd name="csX0" fmla="*/ 0 w 9189747"/>
                <a:gd name="csY0" fmla="*/ 0 h 1307257"/>
                <a:gd name="csX1" fmla="*/ 9189747 w 9189747"/>
                <a:gd name="csY1" fmla="*/ 0 h 1307257"/>
                <a:gd name="csX2" fmla="*/ 9189747 w 9189747"/>
                <a:gd name="csY2" fmla="*/ 1307257 h 1307257"/>
                <a:gd name="csX3" fmla="*/ 0 w 9189747"/>
                <a:gd name="csY3" fmla="*/ 1307257 h 1307257"/>
                <a:gd name="csX4" fmla="*/ 0 w 9189747"/>
                <a:gd name="csY4" fmla="*/ 0 h 13072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9189747" h="1307257">
                  <a:moveTo>
                    <a:pt x="0" y="0"/>
                  </a:moveTo>
                  <a:lnTo>
                    <a:pt x="9189747" y="0"/>
                  </a:lnTo>
                  <a:lnTo>
                    <a:pt x="9189747" y="1307257"/>
                  </a:lnTo>
                  <a:lnTo>
                    <a:pt x="0" y="130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351" tIns="138351" rIns="138351" bIns="1383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500" kern="1200" dirty="0"/>
                <a:t>ΠΙΝΑΚΑΣ ΑΠΟΤΥΠΩΣΗΣ ΤΩΝ ΑΝΑΓΚΑΙΩΝ, ΤΕΧΝΙΚΩΝ ΥΠΟΣΤΗΡΙΚΤΙΚΩΝ ΜΕΛΕΤΩΝ ΚΑΙ ΤΗΣ ΩΡΙΜΑΝΣΗΣ 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1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CBBE1BA-09D5-C026-F175-431F0DE4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11" t="20935" r="22406" b="6542"/>
          <a:stretch>
            <a:fillRect/>
          </a:stretch>
        </p:blipFill>
        <p:spPr>
          <a:xfrm>
            <a:off x="1854792" y="467884"/>
            <a:ext cx="8482416" cy="57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44B9F74-09D4-2CA0-4179-394DBCF1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60" t="17832" r="17808" b="10516"/>
          <a:stretch>
            <a:fillRect/>
          </a:stretch>
        </p:blipFill>
        <p:spPr>
          <a:xfrm>
            <a:off x="1220620" y="256374"/>
            <a:ext cx="9750760" cy="60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9EFB8984-F6D9-F94C-3A0E-63D7092C1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6031" b="37668"/>
          <a:stretch>
            <a:fillRect/>
          </a:stretch>
        </p:blipFill>
        <p:spPr>
          <a:xfrm>
            <a:off x="1284203" y="1253331"/>
            <a:ext cx="10350694" cy="4560328"/>
          </a:xfrm>
          <a:prstGeom prst="rect">
            <a:avLst/>
          </a:prstGeom>
          <a:noFill/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83FDB61-2778-9B07-A0D5-72631727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Κριτήρια Αξιολόγησης Πράξεων: Λίστα Ελέγχου Πληρότητας</a:t>
            </a:r>
            <a:b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2800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0BA8D6D9-2E1B-B242-B4F5-D130DDCF7905}"/>
              </a:ext>
            </a:extLst>
          </p:cNvPr>
          <p:cNvSpPr/>
          <p:nvPr/>
        </p:nvSpPr>
        <p:spPr>
          <a:xfrm>
            <a:off x="2211062" y="5043741"/>
            <a:ext cx="3884938" cy="5609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5967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70245</TotalTime>
  <Words>785</Words>
  <Application>Microsoft Office PowerPoint</Application>
  <PresentationFormat>Ευρεία οθόνη</PresentationFormat>
  <Paragraphs>87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Trebuchet MS</vt:lpstr>
      <vt:lpstr>Θέμα του Office</vt:lpstr>
      <vt:lpstr>Προσαρμοσμένη σχεδίαση</vt:lpstr>
      <vt:lpstr>1_Προσαρμοσμένη σχεδίαση</vt:lpstr>
      <vt:lpstr>Ενημέρωση – Εκπαίδευση Δικαιούχων  στο πλαίσιο υλοποίησης του   Περιφερειακού Προγράμματος  «Ανατολική Μακεδονία, Θράκη» 2021-2027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Κριτήρια Αξιολόγησης Πράξεων: Λίστα Ελέγχου Πληρότητας </vt:lpstr>
      <vt:lpstr>Κριτήρια Αξιολόγησης Πράξεων: Φύλλο Αξιολόγησης Πράξης </vt:lpstr>
      <vt:lpstr>Κριτήρια Αξιολόγησης Πράξεων: Φύλλο Αξιολόγησης Πράξης</vt:lpstr>
      <vt:lpstr>Κριτήρια Αξιολόγησης Πράξεων: Φύλλο Αξιολόγησης Πράξης </vt:lpstr>
      <vt:lpstr>Αξιολόγηση στο ΟΠΣ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Checklist</vt:lpstr>
      <vt:lpstr>   Ευχαριστούμε για την προσοχή σας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ΙΩΝΑ ΣΤΕΛΛΑ</cp:lastModifiedBy>
  <cp:revision>306</cp:revision>
  <cp:lastPrinted>2026-03-17T06:56:46Z</cp:lastPrinted>
  <dcterms:created xsi:type="dcterms:W3CDTF">2022-06-03T15:25:51Z</dcterms:created>
  <dcterms:modified xsi:type="dcterms:W3CDTF">2026-03-19T13:04:50Z</dcterms:modified>
</cp:coreProperties>
</file>