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6" r:id="rId3"/>
    <p:sldId id="267" r:id="rId4"/>
    <p:sldId id="265" r:id="rId5"/>
    <p:sldId id="268" r:id="rId6"/>
    <p:sldId id="258" r:id="rId7"/>
    <p:sldId id="259" r:id="rId8"/>
    <p:sldId id="260" r:id="rId9"/>
    <p:sldId id="261" r:id="rId10"/>
    <p:sldId id="262" r:id="rId11"/>
    <p:sldId id="274" r:id="rId12"/>
    <p:sldId id="275" r:id="rId13"/>
    <p:sldId id="279" r:id="rId14"/>
    <p:sldId id="276" r:id="rId15"/>
    <p:sldId id="280" r:id="rId16"/>
    <p:sldId id="278" r:id="rId17"/>
    <p:sldId id="277" r:id="rId18"/>
    <p:sldId id="281" r:id="rId19"/>
    <p:sldId id="263" r:id="rId20"/>
  </p:sldIdLst>
  <p:sldSz cx="18288000" cy="10287000"/>
  <p:notesSz cx="6858000" cy="9144000"/>
  <p:embeddedFontLst>
    <p:embeddedFont>
      <p:font typeface="AC Soft Icecream" panose="020B0604020202020204" charset="0"/>
      <p:regular r:id="rId21"/>
    </p:embeddedFont>
    <p:embeddedFont>
      <p:font typeface="Avdira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s Gartsonis" initials="DG" lastIdx="1" clrIdx="0">
    <p:extLst>
      <p:ext uri="{19B8F6BF-5375-455C-9EA6-DF929625EA0E}">
        <p15:presenceInfo xmlns:p15="http://schemas.microsoft.com/office/powerpoint/2012/main" userId="1d8fc4d464f836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70" d="100"/>
          <a:sy n="70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brarykomotini.gr/index.php/el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librarykomotini.gr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brarykomotini.gr/index.php/el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librarykomotini.g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11C1B-ADAD-4260-94DC-3ACDC5855D5A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1D747A9-ECD1-4109-8302-1FAF788FF4E0}">
      <dgm:prSet custT="1"/>
      <dgm:spPr/>
      <dgm:t>
        <a:bodyPr/>
        <a:lstStyle/>
        <a:p>
          <a:pPr algn="just"/>
          <a:r>
            <a:rPr lang="el-GR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Ανοικοδομήθηκε για να χρησιμεύσει ως εκπαιδευτήριο (Αστική Σχολή Αρρένων) με δαπάνες του αποδήμου Κομοτηναίου ευεργέτη Νέστορα  Τσανακλή. Κόστισε περίπου 10.000 χρυσές λίρες και κάθε χρόνο  ο Τσανακλής  έστελνε το ποσό των 200 χρυσών λιρών για τη μισθοδοσία των δασκάλων .</a:t>
          </a:r>
          <a:endParaRPr lang="en-US" sz="1800" dirty="0"/>
        </a:p>
      </dgm:t>
    </dgm:pt>
    <dgm:pt modelId="{687C4ED0-DA79-47B2-872E-38EF72AFD404}" type="parTrans" cxnId="{F5F3DED5-68C8-4470-8034-0F5E5CADC9D8}">
      <dgm:prSet/>
      <dgm:spPr/>
      <dgm:t>
        <a:bodyPr/>
        <a:lstStyle/>
        <a:p>
          <a:endParaRPr lang="en-US"/>
        </a:p>
      </dgm:t>
    </dgm:pt>
    <dgm:pt modelId="{870C646B-1203-48A0-8247-0D0634B2FDD9}" type="sibTrans" cxnId="{F5F3DED5-68C8-4470-8034-0F5E5CADC9D8}">
      <dgm:prSet/>
      <dgm:spPr/>
      <dgm:t>
        <a:bodyPr/>
        <a:lstStyle/>
        <a:p>
          <a:endParaRPr lang="en-US"/>
        </a:p>
      </dgm:t>
    </dgm:pt>
    <dgm:pt modelId="{0DA64C57-2A87-4BC0-850C-8697484207F1}">
      <dgm:prSet custT="1"/>
      <dgm:spPr/>
      <dgm:t>
        <a:bodyPr/>
        <a:lstStyle/>
        <a:p>
          <a:pPr algn="just"/>
          <a:r>
            <a:rPr lang="el-GR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Η Τσανάκλειος Σχολή αποτελεί ένα από τα χαρακτηριστικά κτίρια, από ιστορικής και αρχιτεκτονικής άποψης της Κομοτηνής και ανεγέρθηκε το 1906-1907. Πρόκειται για ένα διώροφο διατηρητέο κτίριο εμβαδού 1.145 τ.μ. σε οικόπεδο επιφανείας 3.509 τ.μ. κτισμένο στο κέντρο της περιοχής </a:t>
          </a:r>
          <a:r>
            <a:rPr lang="el-GR" sz="1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Βαρώσι</a:t>
          </a:r>
          <a:r>
            <a: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2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6F008AB-E56D-4D25-A2D8-13A2A339FA5A}" type="parTrans" cxnId="{94F12723-090E-485D-9B21-F95F78424FC9}">
      <dgm:prSet/>
      <dgm:spPr/>
      <dgm:t>
        <a:bodyPr/>
        <a:lstStyle/>
        <a:p>
          <a:endParaRPr lang="el-GR"/>
        </a:p>
      </dgm:t>
    </dgm:pt>
    <dgm:pt modelId="{798CF5CE-52AB-41B7-B78A-B4336C076ACF}" type="sibTrans" cxnId="{94F12723-090E-485D-9B21-F95F78424FC9}">
      <dgm:prSet/>
      <dgm:spPr/>
      <dgm:t>
        <a:bodyPr/>
        <a:lstStyle/>
        <a:p>
          <a:endParaRPr lang="el-GR"/>
        </a:p>
      </dgm:t>
    </dgm:pt>
    <dgm:pt modelId="{5FAA686A-1617-4520-ACD2-A5D57579A421}">
      <dgm:prSet custT="1"/>
      <dgm:spPr/>
      <dgm:t>
        <a:bodyPr/>
        <a:lstStyle/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1908 εγκαινιάστηκε και λειτούργησε ως Αστική Σχολή Αρρένων. </a:t>
          </a:r>
          <a:r>
            <a: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l-GR" sz="17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1913-1919 στεγάστηκε εκεί η Ιερά Μητρόπολη και ένα μικρό Βουλγαρικό νοσοκομείο. </a:t>
          </a:r>
          <a:endParaRPr lang="en-US" sz="17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1919 η Γαλλική Διοίκηση τη μετατρέπει σε ορφανοτροφείο</a:t>
          </a: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1922 ως το 1945 αποτέλεσε την έδρα της Γενικής Διοίκησης Θράκης.</a:t>
          </a:r>
          <a:r>
            <a: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1945-1972 εγκαταστάθηκε στο ιστορικό κτίριο η Νομαρχία Ροδόπης. </a:t>
          </a:r>
          <a:endParaRPr lang="en-US" sz="17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1975-2000 εγκαθίσταται η Πρυτανεία του νεοσύστατου Δημοκριτείου Πανεπιστημίου Θράκης</a:t>
          </a:r>
          <a:r>
            <a:rPr lang="el-GR" sz="17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l-GR" sz="17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0A3AAA-D468-4D60-A2ED-7CF3E13F0272}" type="parTrans" cxnId="{6BBBFAB7-5EB4-407C-BD83-57BFB46E468A}">
      <dgm:prSet/>
      <dgm:spPr/>
      <dgm:t>
        <a:bodyPr/>
        <a:lstStyle/>
        <a:p>
          <a:endParaRPr lang="el-GR"/>
        </a:p>
      </dgm:t>
    </dgm:pt>
    <dgm:pt modelId="{D0123FC2-BA04-4F05-ABD8-CC8E2A5C047F}" type="sibTrans" cxnId="{6BBBFAB7-5EB4-407C-BD83-57BFB46E468A}">
      <dgm:prSet/>
      <dgm:spPr/>
      <dgm:t>
        <a:bodyPr/>
        <a:lstStyle/>
        <a:p>
          <a:endParaRPr lang="el-GR"/>
        </a:p>
      </dgm:t>
    </dgm:pt>
    <dgm:pt modelId="{295EC2D8-A52F-4597-A9C4-B50B13320BEB}" type="pres">
      <dgm:prSet presAssocID="{B7E11C1B-ADAD-4260-94DC-3ACDC5855D5A}" presName="outerComposite" presStyleCnt="0">
        <dgm:presLayoutVars>
          <dgm:chMax val="5"/>
          <dgm:dir/>
          <dgm:resizeHandles val="exact"/>
        </dgm:presLayoutVars>
      </dgm:prSet>
      <dgm:spPr/>
    </dgm:pt>
    <dgm:pt modelId="{6AD846A7-A9AF-4D2B-A371-5FDCF8330E62}" type="pres">
      <dgm:prSet presAssocID="{B7E11C1B-ADAD-4260-94DC-3ACDC5855D5A}" presName="dummyMaxCanvas" presStyleCnt="0">
        <dgm:presLayoutVars/>
      </dgm:prSet>
      <dgm:spPr/>
    </dgm:pt>
    <dgm:pt modelId="{010E5612-3037-4097-9711-AEA534EDA149}" type="pres">
      <dgm:prSet presAssocID="{B7E11C1B-ADAD-4260-94DC-3ACDC5855D5A}" presName="ThreeNodes_1" presStyleLbl="node1" presStyleIdx="0" presStyleCnt="3" custScaleX="111271" custScaleY="132603" custLinFactY="80747" custLinFactNeighborX="9633" custLinFactNeighborY="100000">
        <dgm:presLayoutVars>
          <dgm:bulletEnabled val="1"/>
        </dgm:presLayoutVars>
      </dgm:prSet>
      <dgm:spPr/>
    </dgm:pt>
    <dgm:pt modelId="{F6839A39-A9C1-4DF5-8340-E4ECFC66A9AF}" type="pres">
      <dgm:prSet presAssocID="{B7E11C1B-ADAD-4260-94DC-3ACDC5855D5A}" presName="ThreeNodes_2" presStyleLbl="node1" presStyleIdx="1" presStyleCnt="3" custScaleX="109841" custScaleY="76460" custLinFactY="-35786" custLinFactNeighborX="112" custLinFactNeighborY="-100000">
        <dgm:presLayoutVars>
          <dgm:bulletEnabled val="1"/>
        </dgm:presLayoutVars>
      </dgm:prSet>
      <dgm:spPr/>
    </dgm:pt>
    <dgm:pt modelId="{A7DB38FC-1AA4-4D1A-B414-3D744901FC6E}" type="pres">
      <dgm:prSet presAssocID="{B7E11C1B-ADAD-4260-94DC-3ACDC5855D5A}" presName="ThreeNodes_3" presStyleLbl="node1" presStyleIdx="2" presStyleCnt="3" custScaleX="109994" custScaleY="82861" custLinFactY="-64637" custLinFactNeighborX="-8635" custLinFactNeighborY="-100000">
        <dgm:presLayoutVars>
          <dgm:bulletEnabled val="1"/>
        </dgm:presLayoutVars>
      </dgm:prSet>
      <dgm:spPr/>
    </dgm:pt>
    <dgm:pt modelId="{0A246685-6DA4-49C5-8A43-F8201269BF94}" type="pres">
      <dgm:prSet presAssocID="{B7E11C1B-ADAD-4260-94DC-3ACDC5855D5A}" presName="ThreeConn_1-2" presStyleLbl="fgAccFollowNode1" presStyleIdx="0" presStyleCnt="2" custLinFactNeighborX="16723" custLinFactNeighborY="-26546">
        <dgm:presLayoutVars>
          <dgm:bulletEnabled val="1"/>
        </dgm:presLayoutVars>
      </dgm:prSet>
      <dgm:spPr/>
    </dgm:pt>
    <dgm:pt modelId="{6C4EFC43-3FD8-4235-93A7-767F1DEF4AFE}" type="pres">
      <dgm:prSet presAssocID="{B7E11C1B-ADAD-4260-94DC-3ACDC5855D5A}" presName="ThreeConn_2-3" presStyleLbl="fgAccFollowNode1" presStyleIdx="1" presStyleCnt="2" custLinFactNeighborX="-16145" custLinFactNeighborY="-43537">
        <dgm:presLayoutVars>
          <dgm:bulletEnabled val="1"/>
        </dgm:presLayoutVars>
      </dgm:prSet>
      <dgm:spPr/>
    </dgm:pt>
    <dgm:pt modelId="{6049BD81-6CF8-45CE-8AB8-0AC2A7C80B68}" type="pres">
      <dgm:prSet presAssocID="{B7E11C1B-ADAD-4260-94DC-3ACDC5855D5A}" presName="ThreeNodes_1_text" presStyleLbl="node1" presStyleIdx="2" presStyleCnt="3">
        <dgm:presLayoutVars>
          <dgm:bulletEnabled val="1"/>
        </dgm:presLayoutVars>
      </dgm:prSet>
      <dgm:spPr/>
    </dgm:pt>
    <dgm:pt modelId="{E7688FA2-4AD7-45F1-9504-7EB9BA78FC83}" type="pres">
      <dgm:prSet presAssocID="{B7E11C1B-ADAD-4260-94DC-3ACDC5855D5A}" presName="ThreeNodes_2_text" presStyleLbl="node1" presStyleIdx="2" presStyleCnt="3">
        <dgm:presLayoutVars>
          <dgm:bulletEnabled val="1"/>
        </dgm:presLayoutVars>
      </dgm:prSet>
      <dgm:spPr/>
    </dgm:pt>
    <dgm:pt modelId="{0BB7E878-8890-49D3-B91A-786E0C7C70BC}" type="pres">
      <dgm:prSet presAssocID="{B7E11C1B-ADAD-4260-94DC-3ACDC5855D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4F12723-090E-485D-9B21-F95F78424FC9}" srcId="{B7E11C1B-ADAD-4260-94DC-3ACDC5855D5A}" destId="{0DA64C57-2A87-4BC0-850C-8697484207F1}" srcOrd="1" destOrd="0" parTransId="{B6F008AB-E56D-4D25-A2D8-13A2A339FA5A}" sibTransId="{798CF5CE-52AB-41B7-B78A-B4336C076ACF}"/>
    <dgm:cxn modelId="{B58EB760-66E0-43B3-9B59-72C69FD8239E}" type="presOf" srcId="{61D747A9-ECD1-4109-8302-1FAF788FF4E0}" destId="{A7DB38FC-1AA4-4D1A-B414-3D744901FC6E}" srcOrd="0" destOrd="0" presId="urn:microsoft.com/office/officeart/2005/8/layout/vProcess5"/>
    <dgm:cxn modelId="{A88F604E-7FF5-4CBE-B105-D4261FDC5B72}" type="presOf" srcId="{0DA64C57-2A87-4BC0-850C-8697484207F1}" destId="{F6839A39-A9C1-4DF5-8340-E4ECFC66A9AF}" srcOrd="0" destOrd="0" presId="urn:microsoft.com/office/officeart/2005/8/layout/vProcess5"/>
    <dgm:cxn modelId="{69BEA373-9FDE-45B4-9AFC-3D9345FA9071}" type="presOf" srcId="{D0123FC2-BA04-4F05-ABD8-CC8E2A5C047F}" destId="{0A246685-6DA4-49C5-8A43-F8201269BF94}" srcOrd="0" destOrd="0" presId="urn:microsoft.com/office/officeart/2005/8/layout/vProcess5"/>
    <dgm:cxn modelId="{477081B0-87D1-4DE7-BD09-9C5BA64B98EC}" type="presOf" srcId="{5FAA686A-1617-4520-ACD2-A5D57579A421}" destId="{6049BD81-6CF8-45CE-8AB8-0AC2A7C80B68}" srcOrd="1" destOrd="0" presId="urn:microsoft.com/office/officeart/2005/8/layout/vProcess5"/>
    <dgm:cxn modelId="{6BBBFAB7-5EB4-407C-BD83-57BFB46E468A}" srcId="{B7E11C1B-ADAD-4260-94DC-3ACDC5855D5A}" destId="{5FAA686A-1617-4520-ACD2-A5D57579A421}" srcOrd="0" destOrd="0" parTransId="{240A3AAA-D468-4D60-A2ED-7CF3E13F0272}" sibTransId="{D0123FC2-BA04-4F05-ABD8-CC8E2A5C047F}"/>
    <dgm:cxn modelId="{220BAEB9-DC5F-42E1-A555-041D6CEC293D}" type="presOf" srcId="{0DA64C57-2A87-4BC0-850C-8697484207F1}" destId="{E7688FA2-4AD7-45F1-9504-7EB9BA78FC83}" srcOrd="1" destOrd="0" presId="urn:microsoft.com/office/officeart/2005/8/layout/vProcess5"/>
    <dgm:cxn modelId="{491CBDC4-4086-47BB-B34C-1393538BE529}" type="presOf" srcId="{B7E11C1B-ADAD-4260-94DC-3ACDC5855D5A}" destId="{295EC2D8-A52F-4597-A9C4-B50B13320BEB}" srcOrd="0" destOrd="0" presId="urn:microsoft.com/office/officeart/2005/8/layout/vProcess5"/>
    <dgm:cxn modelId="{F5F3DED5-68C8-4470-8034-0F5E5CADC9D8}" srcId="{B7E11C1B-ADAD-4260-94DC-3ACDC5855D5A}" destId="{61D747A9-ECD1-4109-8302-1FAF788FF4E0}" srcOrd="2" destOrd="0" parTransId="{687C4ED0-DA79-47B2-872E-38EF72AFD404}" sibTransId="{870C646B-1203-48A0-8247-0D0634B2FDD9}"/>
    <dgm:cxn modelId="{58E7E6D9-3304-4742-9032-202F6BBCFD27}" type="presOf" srcId="{61D747A9-ECD1-4109-8302-1FAF788FF4E0}" destId="{0BB7E878-8890-49D3-B91A-786E0C7C70BC}" srcOrd="1" destOrd="0" presId="urn:microsoft.com/office/officeart/2005/8/layout/vProcess5"/>
    <dgm:cxn modelId="{69D3B8DC-BF46-49D2-947E-97635E864E3A}" type="presOf" srcId="{5FAA686A-1617-4520-ACD2-A5D57579A421}" destId="{010E5612-3037-4097-9711-AEA534EDA149}" srcOrd="0" destOrd="0" presId="urn:microsoft.com/office/officeart/2005/8/layout/vProcess5"/>
    <dgm:cxn modelId="{C86C1FDF-BA3C-411A-8B8F-5399151E3381}" type="presOf" srcId="{798CF5CE-52AB-41B7-B78A-B4336C076ACF}" destId="{6C4EFC43-3FD8-4235-93A7-767F1DEF4AFE}" srcOrd="0" destOrd="0" presId="urn:microsoft.com/office/officeart/2005/8/layout/vProcess5"/>
    <dgm:cxn modelId="{0BA1A1E1-B4BC-4D58-815F-5F7EED6E29E6}" type="presParOf" srcId="{295EC2D8-A52F-4597-A9C4-B50B13320BEB}" destId="{6AD846A7-A9AF-4D2B-A371-5FDCF8330E62}" srcOrd="0" destOrd="0" presId="urn:microsoft.com/office/officeart/2005/8/layout/vProcess5"/>
    <dgm:cxn modelId="{D585996B-7577-40FB-BFBE-0C13205A3847}" type="presParOf" srcId="{295EC2D8-A52F-4597-A9C4-B50B13320BEB}" destId="{010E5612-3037-4097-9711-AEA534EDA149}" srcOrd="1" destOrd="0" presId="urn:microsoft.com/office/officeart/2005/8/layout/vProcess5"/>
    <dgm:cxn modelId="{8F57C4E1-C1D0-4135-867A-B3287BC1784A}" type="presParOf" srcId="{295EC2D8-A52F-4597-A9C4-B50B13320BEB}" destId="{F6839A39-A9C1-4DF5-8340-E4ECFC66A9AF}" srcOrd="2" destOrd="0" presId="urn:microsoft.com/office/officeart/2005/8/layout/vProcess5"/>
    <dgm:cxn modelId="{5CA3D7AB-30AE-4F95-AEA9-1575E521C657}" type="presParOf" srcId="{295EC2D8-A52F-4597-A9C4-B50B13320BEB}" destId="{A7DB38FC-1AA4-4D1A-B414-3D744901FC6E}" srcOrd="3" destOrd="0" presId="urn:microsoft.com/office/officeart/2005/8/layout/vProcess5"/>
    <dgm:cxn modelId="{046B1D0D-8A3E-492A-96B9-19B667119847}" type="presParOf" srcId="{295EC2D8-A52F-4597-A9C4-B50B13320BEB}" destId="{0A246685-6DA4-49C5-8A43-F8201269BF94}" srcOrd="4" destOrd="0" presId="urn:microsoft.com/office/officeart/2005/8/layout/vProcess5"/>
    <dgm:cxn modelId="{DDD049D4-F74C-4241-A73A-3EBC9FB5435E}" type="presParOf" srcId="{295EC2D8-A52F-4597-A9C4-B50B13320BEB}" destId="{6C4EFC43-3FD8-4235-93A7-767F1DEF4AFE}" srcOrd="5" destOrd="0" presId="urn:microsoft.com/office/officeart/2005/8/layout/vProcess5"/>
    <dgm:cxn modelId="{624579D5-25A2-4D8B-BCF7-97F64B9D0448}" type="presParOf" srcId="{295EC2D8-A52F-4597-A9C4-B50B13320BEB}" destId="{6049BD81-6CF8-45CE-8AB8-0AC2A7C80B68}" srcOrd="6" destOrd="0" presId="urn:microsoft.com/office/officeart/2005/8/layout/vProcess5"/>
    <dgm:cxn modelId="{F4E6472C-89FF-4ECD-A426-713AEFC087A7}" type="presParOf" srcId="{295EC2D8-A52F-4597-A9C4-B50B13320BEB}" destId="{E7688FA2-4AD7-45F1-9504-7EB9BA78FC83}" srcOrd="7" destOrd="0" presId="urn:microsoft.com/office/officeart/2005/8/layout/vProcess5"/>
    <dgm:cxn modelId="{21C689AC-5D78-46A9-9988-98942D8B8609}" type="presParOf" srcId="{295EC2D8-A52F-4597-A9C4-B50B13320BEB}" destId="{0BB7E878-8890-49D3-B91A-786E0C7C70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85993-6154-4DFD-ADC4-F010815AFF8E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8B41F414-331D-4C4B-B8AB-C88DF2CE6DAD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>
              <a:latin typeface="Open Sans" panose="020B0606030504020204" pitchFamily="34" charset="0"/>
            </a:rPr>
            <a:t>1</a:t>
          </a:r>
          <a:r>
            <a:rPr lang="el-GR" baseline="30000" dirty="0">
              <a:latin typeface="Open Sans" panose="020B0606030504020204" pitchFamily="34" charset="0"/>
            </a:rPr>
            <a:t>η</a:t>
          </a:r>
          <a:r>
            <a:rPr lang="el-GR" dirty="0">
              <a:latin typeface="Open Sans" panose="020B0606030504020204" pitchFamily="34" charset="0"/>
            </a:rPr>
            <a:t> ημέρα λειτουργίας για το κοινό  στο νέο </a:t>
          </a:r>
          <a:r>
            <a:rPr lang="el-GR" b="0" i="0" dirty="0">
              <a:effectLst/>
              <a:latin typeface="Open Sans" panose="020B0606030504020204" pitchFamily="34" charset="0"/>
            </a:rPr>
            <a:t>ανακαινισμένο διώροφο ιστορικό κτίριο «Νέστορος Τσανακλή»</a:t>
          </a:r>
          <a:r>
            <a:rPr lang="el-GR" dirty="0">
              <a:latin typeface="Open Sans" panose="020B0606030504020204" pitchFamily="34" charset="0"/>
            </a:rPr>
            <a:t> ήταν η </a:t>
          </a:r>
          <a:r>
            <a:rPr lang="el-GR" b="1" dirty="0">
              <a:latin typeface="Open Sans" panose="020B0606030504020204" pitchFamily="34" charset="0"/>
            </a:rPr>
            <a:t>3</a:t>
          </a:r>
          <a:r>
            <a:rPr lang="el-GR" b="1" baseline="30000" dirty="0">
              <a:latin typeface="Open Sans" panose="020B0606030504020204" pitchFamily="34" charset="0"/>
            </a:rPr>
            <a:t>η</a:t>
          </a:r>
          <a:r>
            <a:rPr lang="el-GR" b="1" dirty="0">
              <a:latin typeface="Open Sans" panose="020B0606030504020204" pitchFamily="34" charset="0"/>
            </a:rPr>
            <a:t> Σεπτέμβριου 2020.</a:t>
          </a:r>
          <a:br>
            <a:rPr lang="el-GR" b="1" dirty="0">
              <a:latin typeface="Open Sans" panose="020B0606030504020204" pitchFamily="34" charset="0"/>
            </a:rPr>
          </a:br>
          <a:r>
            <a:rPr lang="el-GR" b="1" dirty="0">
              <a:latin typeface="Open Sans" panose="020B0606030504020204" pitchFamily="34" charset="0"/>
            </a:rPr>
            <a:t>Νωρίτερα στις 29 Μαΐου 2020 η Τσανάκλειος άνοιξε πρώτη φορά με την επίσκεψη της Προέδρου της Δημοκρατίας Κατερίνας Σακελλαροπούλου</a:t>
          </a:r>
          <a:endParaRPr lang="el-GR" dirty="0"/>
        </a:p>
      </dgm:t>
    </dgm:pt>
    <dgm:pt modelId="{C242EE5D-6D67-4A3F-9603-1A51C52ECF34}" type="parTrans" cxnId="{DE6CC5FE-958C-4070-A37F-2391019C2620}">
      <dgm:prSet/>
      <dgm:spPr/>
      <dgm:t>
        <a:bodyPr/>
        <a:lstStyle/>
        <a:p>
          <a:endParaRPr lang="el-GR"/>
        </a:p>
      </dgm:t>
    </dgm:pt>
    <dgm:pt modelId="{134F9E6B-03AB-433B-BCBD-5B9AC078D44C}" type="sibTrans" cxnId="{DE6CC5FE-958C-4070-A37F-2391019C2620}">
      <dgm:prSet/>
      <dgm:spPr/>
      <dgm:t>
        <a:bodyPr/>
        <a:lstStyle/>
        <a:p>
          <a:endParaRPr lang="el-GR"/>
        </a:p>
      </dgm:t>
    </dgm:pt>
    <dgm:pt modelId="{36F6B047-E2D2-4DC2-8CF0-FA122AD46C59}">
      <dgm:prSet phldrT="[Κείμενο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0" i="0" dirty="0">
              <a:effectLst/>
              <a:latin typeface="Open Sans" panose="020B0606030504020204" pitchFamily="34" charset="0"/>
            </a:rPr>
            <a:t>Διαθέτει</a:t>
          </a:r>
          <a:r>
            <a:rPr lang="en-US" b="0" i="0" dirty="0">
              <a:effectLst/>
              <a:latin typeface="Open Sans" panose="020B0606030504020204" pitchFamily="34" charset="0"/>
            </a:rPr>
            <a:t> </a:t>
          </a:r>
          <a:r>
            <a:rPr lang="el-GR" b="0" i="0" dirty="0">
              <a:effectLst/>
              <a:latin typeface="Open Sans" panose="020B0606030504020204" pitchFamily="34" charset="0"/>
            </a:rPr>
            <a:t> </a:t>
          </a:r>
          <a:r>
            <a:rPr lang="el-GR" b="1" i="0" dirty="0">
              <a:effectLst/>
              <a:latin typeface="Open Sans" panose="020B0606030504020204" pitchFamily="34" charset="0"/>
            </a:rPr>
            <a:t>33.000 </a:t>
          </a:r>
          <a:r>
            <a:rPr lang="el-GR" b="0" i="0" dirty="0">
              <a:effectLst/>
              <a:latin typeface="Open Sans" panose="020B0606030504020204" pitchFamily="34" charset="0"/>
            </a:rPr>
            <a:t>τίτλους βιβλίων , περιοδικά  και αρχείο τοπικού τύπου από το 1965.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DB3D97DF-E47A-4B02-AE39-03D87E9059A9}" type="parTrans" cxnId="{2DFF35D1-50CF-4832-94D8-D6EBC65C6C5C}">
      <dgm:prSet/>
      <dgm:spPr/>
      <dgm:t>
        <a:bodyPr/>
        <a:lstStyle/>
        <a:p>
          <a:endParaRPr lang="el-GR"/>
        </a:p>
      </dgm:t>
    </dgm:pt>
    <dgm:pt modelId="{5654548A-6089-4A4A-A6EC-2901B0B65876}" type="sibTrans" cxnId="{2DFF35D1-50CF-4832-94D8-D6EBC65C6C5C}">
      <dgm:prSet/>
      <dgm:spPr/>
      <dgm:t>
        <a:bodyPr/>
        <a:lstStyle/>
        <a:p>
          <a:endParaRPr lang="el-GR"/>
        </a:p>
      </dgm:t>
    </dgm:pt>
    <dgm:pt modelId="{BF103445-4579-4E36-8E57-EA520DC4BC0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0" i="0" dirty="0">
              <a:effectLst/>
              <a:latin typeface="Open Sans" panose="020B0606030504020204" pitchFamily="34" charset="0"/>
            </a:rPr>
            <a:t>Αποτελεί ένα θεσμό μάθησης, παιδείας και πληροφόρησης και παρέχει υπηρεσίες </a:t>
          </a:r>
          <a:r>
            <a:rPr lang="el-GR" b="1" i="0" dirty="0">
              <a:effectLst/>
              <a:latin typeface="Open Sans" panose="020B0606030504020204" pitchFamily="34" charset="0"/>
            </a:rPr>
            <a:t>Δωρεάν</a:t>
          </a:r>
          <a:r>
            <a:rPr lang="el-GR" b="0" i="0" dirty="0">
              <a:effectLst/>
              <a:latin typeface="Open Sans" panose="020B0606030504020204" pitchFamily="34" charset="0"/>
            </a:rPr>
            <a:t> και </a:t>
          </a:r>
          <a:r>
            <a:rPr lang="el-GR" b="1" i="0" dirty="0">
              <a:effectLst/>
              <a:latin typeface="Open Sans" panose="020B0606030504020204" pitchFamily="34" charset="0"/>
            </a:rPr>
            <a:t>Ισότιμα</a:t>
          </a:r>
          <a:r>
            <a:rPr lang="el-GR" b="0" i="0" dirty="0">
              <a:effectLst/>
              <a:latin typeface="Open Sans" panose="020B0606030504020204" pitchFamily="34" charset="0"/>
            </a:rPr>
            <a:t> σε κάθε πολίτη χωρίς διακρίσεις.</a:t>
          </a:r>
          <a:endParaRPr lang="el-GR" dirty="0"/>
        </a:p>
      </dgm:t>
    </dgm:pt>
    <dgm:pt modelId="{9FF87044-6F64-4297-98A7-BEA624DDF5B0}" type="parTrans" cxnId="{14214C01-E5CC-491A-B12F-088308E031D1}">
      <dgm:prSet/>
      <dgm:spPr/>
      <dgm:t>
        <a:bodyPr/>
        <a:lstStyle/>
        <a:p>
          <a:endParaRPr lang="el-GR"/>
        </a:p>
      </dgm:t>
    </dgm:pt>
    <dgm:pt modelId="{601E8E6D-4955-41CF-98AF-E1E8138C7468}" type="sibTrans" cxnId="{14214C01-E5CC-491A-B12F-088308E031D1}">
      <dgm:prSet/>
      <dgm:spPr/>
      <dgm:t>
        <a:bodyPr/>
        <a:lstStyle/>
        <a:p>
          <a:endParaRPr lang="el-GR"/>
        </a:p>
      </dgm:t>
    </dgm:pt>
    <dgm:pt modelId="{58553ABE-E331-4E87-BF04-CFE46DE0529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b="0" i="0" dirty="0">
              <a:effectLst/>
              <a:latin typeface="Open Sans" panose="020B0606030504020204" pitchFamily="34" charset="0"/>
            </a:rPr>
            <a:t>Ιδιαίτερη σημασία δίνεται στο παιδικό και εφηβικό τμήμα, καθώς και στη συλλογή της τοπικής ιστορίας και λαογραφίας.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b="0" i="0" dirty="0">
            <a:effectLst/>
            <a:latin typeface="Open Sans" panose="020B0606030504020204" pitchFamily="34" charset="0"/>
          </a:endParaRPr>
        </a:p>
      </dgm:t>
    </dgm:pt>
    <dgm:pt modelId="{C708CE0F-B96A-4094-B44F-059CB414C905}" type="parTrans" cxnId="{78D8E440-1933-448F-9C60-F1A285060EAE}">
      <dgm:prSet/>
      <dgm:spPr/>
      <dgm:t>
        <a:bodyPr/>
        <a:lstStyle/>
        <a:p>
          <a:endParaRPr lang="el-GR"/>
        </a:p>
      </dgm:t>
    </dgm:pt>
    <dgm:pt modelId="{FC256EB9-5040-40BB-85CF-FD238081E8DF}" type="sibTrans" cxnId="{78D8E440-1933-448F-9C60-F1A285060EAE}">
      <dgm:prSet/>
      <dgm:spPr/>
      <dgm:t>
        <a:bodyPr/>
        <a:lstStyle/>
        <a:p>
          <a:endParaRPr lang="el-GR"/>
        </a:p>
      </dgm:t>
    </dgm:pt>
    <dgm:pt modelId="{AEF37297-9C81-42F7-A0BD-0F985E2CEA0C}">
      <dgm:prSet/>
      <dgm:spPr/>
      <dgm:t>
        <a:bodyPr/>
        <a:lstStyle/>
        <a:p>
          <a:r>
            <a:rPr lang="el-GR" b="0" i="0" dirty="0">
              <a:effectLst/>
              <a:latin typeface="Open Sans" panose="020B0606030504020204" pitchFamily="34" charset="0"/>
            </a:rPr>
            <a:t>Στον 2</a:t>
          </a:r>
          <a:r>
            <a:rPr lang="el-GR" b="0" i="0" baseline="30000" dirty="0">
              <a:effectLst/>
              <a:latin typeface="Open Sans" panose="020B0606030504020204" pitchFamily="34" charset="0"/>
            </a:rPr>
            <a:t>ο</a:t>
          </a:r>
          <a:r>
            <a:rPr lang="el-GR" b="0" i="0" dirty="0">
              <a:effectLst/>
              <a:latin typeface="Open Sans" panose="020B0606030504020204" pitchFamily="34" charset="0"/>
            </a:rPr>
            <a:t> όροφο λειτουργεί το Μουσείο Καραθεοδωρή </a:t>
          </a:r>
        </a:p>
        <a:p>
          <a:r>
            <a:rPr lang="el-GR" b="0" i="0" dirty="0">
              <a:effectLst/>
              <a:latin typeface="Open Sans" panose="020B0606030504020204" pitchFamily="34" charset="0"/>
            </a:rPr>
            <a:t>Στον 1</a:t>
          </a:r>
          <a:r>
            <a:rPr lang="el-GR" b="0" i="0" baseline="30000" dirty="0">
              <a:effectLst/>
              <a:latin typeface="Open Sans" panose="020B0606030504020204" pitchFamily="34" charset="0"/>
            </a:rPr>
            <a:t>ο</a:t>
          </a:r>
          <a:r>
            <a:rPr lang="el-GR" b="0" i="0" dirty="0">
              <a:effectLst/>
              <a:latin typeface="Open Sans" panose="020B0606030504020204" pitchFamily="34" charset="0"/>
            </a:rPr>
            <a:t> όροφο λειτουργεί γραφείο διασύνδεσης του Ελληνικού Ανοιχτού Πανεπιστημίου</a:t>
          </a:r>
        </a:p>
      </dgm:t>
    </dgm:pt>
    <dgm:pt modelId="{29713B66-1DCF-4632-BFAF-6756DC0CC463}" type="parTrans" cxnId="{6F06B3FF-6ED5-4ED7-BAB8-9DDFD4E5DF16}">
      <dgm:prSet/>
      <dgm:spPr/>
      <dgm:t>
        <a:bodyPr/>
        <a:lstStyle/>
        <a:p>
          <a:endParaRPr lang="el-GR"/>
        </a:p>
      </dgm:t>
    </dgm:pt>
    <dgm:pt modelId="{45C433A2-88C9-44CD-907E-E5EC05ED583F}" type="sibTrans" cxnId="{6F06B3FF-6ED5-4ED7-BAB8-9DDFD4E5DF16}">
      <dgm:prSet/>
      <dgm:spPr/>
      <dgm:t>
        <a:bodyPr/>
        <a:lstStyle/>
        <a:p>
          <a:endParaRPr lang="el-GR"/>
        </a:p>
      </dgm:t>
    </dgm:pt>
    <dgm:pt modelId="{64DCFC7B-419E-4D01-97CD-853CA815371F}" type="pres">
      <dgm:prSet presAssocID="{56285993-6154-4DFD-ADC4-F010815AFF8E}" presName="diagram" presStyleCnt="0">
        <dgm:presLayoutVars>
          <dgm:dir/>
          <dgm:resizeHandles val="exact"/>
        </dgm:presLayoutVars>
      </dgm:prSet>
      <dgm:spPr/>
    </dgm:pt>
    <dgm:pt modelId="{AB7A433A-28D9-4393-BBA5-D682F9547051}" type="pres">
      <dgm:prSet presAssocID="{8B41F414-331D-4C4B-B8AB-C88DF2CE6DAD}" presName="node" presStyleLbl="node1" presStyleIdx="0" presStyleCnt="5" custLinFactNeighborX="-300" custLinFactNeighborY="7779">
        <dgm:presLayoutVars>
          <dgm:bulletEnabled val="1"/>
        </dgm:presLayoutVars>
      </dgm:prSet>
      <dgm:spPr/>
    </dgm:pt>
    <dgm:pt modelId="{CC0DBED3-5EEA-408F-B175-C12841D83D8E}" type="pres">
      <dgm:prSet presAssocID="{134F9E6B-03AB-433B-BCBD-5B9AC078D44C}" presName="sibTrans" presStyleCnt="0"/>
      <dgm:spPr/>
    </dgm:pt>
    <dgm:pt modelId="{C7AE4563-D878-4055-9461-C376F26E72E7}" type="pres">
      <dgm:prSet presAssocID="{36F6B047-E2D2-4DC2-8CF0-FA122AD46C59}" presName="node" presStyleLbl="node1" presStyleIdx="1" presStyleCnt="5" custLinFactX="-8903" custLinFactY="22311" custLinFactNeighborX="-100000" custLinFactNeighborY="100000">
        <dgm:presLayoutVars>
          <dgm:bulletEnabled val="1"/>
        </dgm:presLayoutVars>
      </dgm:prSet>
      <dgm:spPr/>
    </dgm:pt>
    <dgm:pt modelId="{A8B6E8DF-6DF3-4032-84DB-E4D603A27361}" type="pres">
      <dgm:prSet presAssocID="{5654548A-6089-4A4A-A6EC-2901B0B65876}" presName="sibTrans" presStyleCnt="0"/>
      <dgm:spPr/>
    </dgm:pt>
    <dgm:pt modelId="{F240340C-F397-4C23-9242-FC66DB31B94A}" type="pres">
      <dgm:prSet presAssocID="{BF103445-4579-4E36-8E57-EA520DC4BC0A}" presName="node" presStyleLbl="node1" presStyleIdx="2" presStyleCnt="5" custLinFactX="12050" custLinFactY="-7690" custLinFactNeighborX="100000" custLinFactNeighborY="-100000">
        <dgm:presLayoutVars>
          <dgm:bulletEnabled val="1"/>
        </dgm:presLayoutVars>
      </dgm:prSet>
      <dgm:spPr/>
    </dgm:pt>
    <dgm:pt modelId="{BA74733D-F448-4D97-AA00-BF7A1F203F5B}" type="pres">
      <dgm:prSet presAssocID="{601E8E6D-4955-41CF-98AF-E1E8138C7468}" presName="sibTrans" presStyleCnt="0"/>
      <dgm:spPr/>
    </dgm:pt>
    <dgm:pt modelId="{0E460746-808A-4F5D-8F99-7964C95575B9}" type="pres">
      <dgm:prSet presAssocID="{58553ABE-E331-4E87-BF04-CFE46DE0529F}" presName="node" presStyleLbl="node1" presStyleIdx="3" presStyleCnt="5">
        <dgm:presLayoutVars>
          <dgm:bulletEnabled val="1"/>
        </dgm:presLayoutVars>
      </dgm:prSet>
      <dgm:spPr/>
    </dgm:pt>
    <dgm:pt modelId="{6ABF1A4B-4919-40EC-9BF0-139046666A19}" type="pres">
      <dgm:prSet presAssocID="{FC256EB9-5040-40BB-85CF-FD238081E8DF}" presName="sibTrans" presStyleCnt="0"/>
      <dgm:spPr/>
    </dgm:pt>
    <dgm:pt modelId="{30BE6AF9-DECC-4B77-8334-637C27D236E8}" type="pres">
      <dgm:prSet presAssocID="{AEF37297-9C81-42F7-A0BD-0F985E2CEA0C}" presName="node" presStyleLbl="node1" presStyleIdx="4" presStyleCnt="5">
        <dgm:presLayoutVars>
          <dgm:bulletEnabled val="1"/>
        </dgm:presLayoutVars>
      </dgm:prSet>
      <dgm:spPr/>
    </dgm:pt>
  </dgm:ptLst>
  <dgm:cxnLst>
    <dgm:cxn modelId="{14214C01-E5CC-491A-B12F-088308E031D1}" srcId="{56285993-6154-4DFD-ADC4-F010815AFF8E}" destId="{BF103445-4579-4E36-8E57-EA520DC4BC0A}" srcOrd="2" destOrd="0" parTransId="{9FF87044-6F64-4297-98A7-BEA624DDF5B0}" sibTransId="{601E8E6D-4955-41CF-98AF-E1E8138C7468}"/>
    <dgm:cxn modelId="{78D8E440-1933-448F-9C60-F1A285060EAE}" srcId="{56285993-6154-4DFD-ADC4-F010815AFF8E}" destId="{58553ABE-E331-4E87-BF04-CFE46DE0529F}" srcOrd="3" destOrd="0" parTransId="{C708CE0F-B96A-4094-B44F-059CB414C905}" sibTransId="{FC256EB9-5040-40BB-85CF-FD238081E8DF}"/>
    <dgm:cxn modelId="{927A435F-00E5-42AC-A5E0-9FB738E29F68}" type="presOf" srcId="{58553ABE-E331-4E87-BF04-CFE46DE0529F}" destId="{0E460746-808A-4F5D-8F99-7964C95575B9}" srcOrd="0" destOrd="0" presId="urn:microsoft.com/office/officeart/2005/8/layout/default"/>
    <dgm:cxn modelId="{41385B62-AEF1-4686-96BB-37C37D98FCA2}" type="presOf" srcId="{56285993-6154-4DFD-ADC4-F010815AFF8E}" destId="{64DCFC7B-419E-4D01-97CD-853CA815371F}" srcOrd="0" destOrd="0" presId="urn:microsoft.com/office/officeart/2005/8/layout/default"/>
    <dgm:cxn modelId="{059C9F4C-6B78-450D-BC5C-467F4048D618}" type="presOf" srcId="{AEF37297-9C81-42F7-A0BD-0F985E2CEA0C}" destId="{30BE6AF9-DECC-4B77-8334-637C27D236E8}" srcOrd="0" destOrd="0" presId="urn:microsoft.com/office/officeart/2005/8/layout/default"/>
    <dgm:cxn modelId="{CC491B9F-0B01-4007-938E-145DE56D664A}" type="presOf" srcId="{36F6B047-E2D2-4DC2-8CF0-FA122AD46C59}" destId="{C7AE4563-D878-4055-9461-C376F26E72E7}" srcOrd="0" destOrd="0" presId="urn:microsoft.com/office/officeart/2005/8/layout/default"/>
    <dgm:cxn modelId="{32CA64A8-2AC5-45AF-97FC-64CFAA13D6EC}" type="presOf" srcId="{8B41F414-331D-4C4B-B8AB-C88DF2CE6DAD}" destId="{AB7A433A-28D9-4393-BBA5-D682F9547051}" srcOrd="0" destOrd="0" presId="urn:microsoft.com/office/officeart/2005/8/layout/default"/>
    <dgm:cxn modelId="{2DFF35D1-50CF-4832-94D8-D6EBC65C6C5C}" srcId="{56285993-6154-4DFD-ADC4-F010815AFF8E}" destId="{36F6B047-E2D2-4DC2-8CF0-FA122AD46C59}" srcOrd="1" destOrd="0" parTransId="{DB3D97DF-E47A-4B02-AE39-03D87E9059A9}" sibTransId="{5654548A-6089-4A4A-A6EC-2901B0B65876}"/>
    <dgm:cxn modelId="{923A9AF3-72BE-49EB-8611-BF85A0D67CE5}" type="presOf" srcId="{BF103445-4579-4E36-8E57-EA520DC4BC0A}" destId="{F240340C-F397-4C23-9242-FC66DB31B94A}" srcOrd="0" destOrd="0" presId="urn:microsoft.com/office/officeart/2005/8/layout/default"/>
    <dgm:cxn modelId="{DE6CC5FE-958C-4070-A37F-2391019C2620}" srcId="{56285993-6154-4DFD-ADC4-F010815AFF8E}" destId="{8B41F414-331D-4C4B-B8AB-C88DF2CE6DAD}" srcOrd="0" destOrd="0" parTransId="{C242EE5D-6D67-4A3F-9603-1A51C52ECF34}" sibTransId="{134F9E6B-03AB-433B-BCBD-5B9AC078D44C}"/>
    <dgm:cxn modelId="{6F06B3FF-6ED5-4ED7-BAB8-9DDFD4E5DF16}" srcId="{56285993-6154-4DFD-ADC4-F010815AFF8E}" destId="{AEF37297-9C81-42F7-A0BD-0F985E2CEA0C}" srcOrd="4" destOrd="0" parTransId="{29713B66-1DCF-4632-BFAF-6756DC0CC463}" sibTransId="{45C433A2-88C9-44CD-907E-E5EC05ED583F}"/>
    <dgm:cxn modelId="{0171FEA7-E4BD-4EF0-8D4D-4DDDA945BE65}" type="presParOf" srcId="{64DCFC7B-419E-4D01-97CD-853CA815371F}" destId="{AB7A433A-28D9-4393-BBA5-D682F9547051}" srcOrd="0" destOrd="0" presId="urn:microsoft.com/office/officeart/2005/8/layout/default"/>
    <dgm:cxn modelId="{7E18F835-F5DE-4C1D-8A27-CFA142071439}" type="presParOf" srcId="{64DCFC7B-419E-4D01-97CD-853CA815371F}" destId="{CC0DBED3-5EEA-408F-B175-C12841D83D8E}" srcOrd="1" destOrd="0" presId="urn:microsoft.com/office/officeart/2005/8/layout/default"/>
    <dgm:cxn modelId="{113D17CA-2CBF-4949-A9BE-8927118E359F}" type="presParOf" srcId="{64DCFC7B-419E-4D01-97CD-853CA815371F}" destId="{C7AE4563-D878-4055-9461-C376F26E72E7}" srcOrd="2" destOrd="0" presId="urn:microsoft.com/office/officeart/2005/8/layout/default"/>
    <dgm:cxn modelId="{476C4C8F-BB96-409B-9E06-9C8932DCFBE1}" type="presParOf" srcId="{64DCFC7B-419E-4D01-97CD-853CA815371F}" destId="{A8B6E8DF-6DF3-4032-84DB-E4D603A27361}" srcOrd="3" destOrd="0" presId="urn:microsoft.com/office/officeart/2005/8/layout/default"/>
    <dgm:cxn modelId="{A7C890F4-2049-4181-9B62-63E225F3D4AE}" type="presParOf" srcId="{64DCFC7B-419E-4D01-97CD-853CA815371F}" destId="{F240340C-F397-4C23-9242-FC66DB31B94A}" srcOrd="4" destOrd="0" presId="urn:microsoft.com/office/officeart/2005/8/layout/default"/>
    <dgm:cxn modelId="{8B76609F-3E38-4789-B5F2-6C1E449E4362}" type="presParOf" srcId="{64DCFC7B-419E-4D01-97CD-853CA815371F}" destId="{BA74733D-F448-4D97-AA00-BF7A1F203F5B}" srcOrd="5" destOrd="0" presId="urn:microsoft.com/office/officeart/2005/8/layout/default"/>
    <dgm:cxn modelId="{FC493179-0E66-4EC8-B998-50CE60E161EE}" type="presParOf" srcId="{64DCFC7B-419E-4D01-97CD-853CA815371F}" destId="{0E460746-808A-4F5D-8F99-7964C95575B9}" srcOrd="6" destOrd="0" presId="urn:microsoft.com/office/officeart/2005/8/layout/default"/>
    <dgm:cxn modelId="{DDD5D89B-8E37-4533-91C1-9C36B9F07DC7}" type="presParOf" srcId="{64DCFC7B-419E-4D01-97CD-853CA815371F}" destId="{6ABF1A4B-4919-40EC-9BF0-139046666A19}" srcOrd="7" destOrd="0" presId="urn:microsoft.com/office/officeart/2005/8/layout/default"/>
    <dgm:cxn modelId="{438F87E5-B82C-4810-BE58-7E0E6BAA8CC1}" type="presParOf" srcId="{64DCFC7B-419E-4D01-97CD-853CA815371F}" destId="{30BE6AF9-DECC-4B77-8334-637C27D236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E11C1B-ADAD-4260-94DC-3ACDC5855D5A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E2D99F-070A-4154-ADAA-0781FAEA6D36}">
      <dgm:prSet/>
      <dgm:spPr/>
      <dgm:t>
        <a:bodyPr/>
        <a:lstStyle/>
        <a:p>
          <a:r>
            <a:rPr lang="el-GR" dirty="0"/>
            <a:t>7</a:t>
          </a:r>
          <a:r>
            <a:rPr lang="en-US" dirty="0"/>
            <a:t>.000 </a:t>
          </a:r>
          <a:r>
            <a:rPr lang="el-GR" dirty="0"/>
            <a:t>νέα </a:t>
          </a:r>
          <a:r>
            <a:rPr lang="en-US" dirty="0"/>
            <a:t> μέλη</a:t>
          </a:r>
          <a:r>
            <a:rPr lang="el-GR" dirty="0"/>
            <a:t> (από 10.000 στα 17.000)- το 60% παιδιά</a:t>
          </a:r>
          <a:endParaRPr lang="en-US" dirty="0"/>
        </a:p>
      </dgm:t>
    </dgm:pt>
    <dgm:pt modelId="{A294783D-58DC-4EC6-9552-3B63BF33B165}" type="parTrans" cxnId="{E88C2AAF-ECF3-46E0-807A-C9195C70CC3F}">
      <dgm:prSet/>
      <dgm:spPr/>
      <dgm:t>
        <a:bodyPr/>
        <a:lstStyle/>
        <a:p>
          <a:endParaRPr lang="en-US"/>
        </a:p>
      </dgm:t>
    </dgm:pt>
    <dgm:pt modelId="{124FF1F8-605A-4E76-989C-84E1D7422A65}" type="sibTrans" cxnId="{E88C2AAF-ECF3-46E0-807A-C9195C70CC3F}">
      <dgm:prSet/>
      <dgm:spPr/>
      <dgm:t>
        <a:bodyPr/>
        <a:lstStyle/>
        <a:p>
          <a:endParaRPr lang="en-US"/>
        </a:p>
      </dgm:t>
    </dgm:pt>
    <dgm:pt modelId="{61D747A9-ECD1-4109-8302-1FAF788FF4E0}">
      <dgm:prSet/>
      <dgm:spPr/>
      <dgm:t>
        <a:bodyPr/>
        <a:lstStyle/>
        <a:p>
          <a:r>
            <a:rPr lang="en-US" dirty="0"/>
            <a:t>67.000 </a:t>
          </a:r>
          <a:r>
            <a:rPr lang="el-GR" dirty="0"/>
            <a:t>δανεισμοί βιβλίων</a:t>
          </a:r>
          <a:endParaRPr lang="en-US" dirty="0"/>
        </a:p>
      </dgm:t>
    </dgm:pt>
    <dgm:pt modelId="{687C4ED0-DA79-47B2-872E-38EF72AFD404}" type="parTrans" cxnId="{F5F3DED5-68C8-4470-8034-0F5E5CADC9D8}">
      <dgm:prSet/>
      <dgm:spPr/>
      <dgm:t>
        <a:bodyPr/>
        <a:lstStyle/>
        <a:p>
          <a:endParaRPr lang="en-US"/>
        </a:p>
      </dgm:t>
    </dgm:pt>
    <dgm:pt modelId="{870C646B-1203-48A0-8247-0D0634B2FDD9}" type="sibTrans" cxnId="{F5F3DED5-68C8-4470-8034-0F5E5CADC9D8}">
      <dgm:prSet/>
      <dgm:spPr/>
      <dgm:t>
        <a:bodyPr/>
        <a:lstStyle/>
        <a:p>
          <a:endParaRPr lang="en-US"/>
        </a:p>
      </dgm:t>
    </dgm:pt>
    <dgm:pt modelId="{631FF956-B72D-4270-A148-9245112286E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/>
            <a:t>18 θέσεις αναγνωστηρίου</a:t>
          </a:r>
          <a:endParaRPr lang="en-US" dirty="0"/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3AD8808-691F-40FE-91B1-C446C2EB25B8}" type="sibTrans" cxnId="{9ABA75AE-865F-4162-8DAE-A729F5EE143E}">
      <dgm:prSet/>
      <dgm:spPr/>
      <dgm:t>
        <a:bodyPr/>
        <a:lstStyle/>
        <a:p>
          <a:endParaRPr lang="en-US"/>
        </a:p>
      </dgm:t>
    </dgm:pt>
    <dgm:pt modelId="{E721F20D-16B7-4534-81E1-4D8D621D547F}" type="parTrans" cxnId="{9ABA75AE-865F-4162-8DAE-A729F5EE143E}">
      <dgm:prSet/>
      <dgm:spPr/>
      <dgm:t>
        <a:bodyPr/>
        <a:lstStyle/>
        <a:p>
          <a:endParaRPr lang="en-US"/>
        </a:p>
      </dgm:t>
    </dgm:pt>
    <dgm:pt modelId="{679A7B7F-5DDE-4674-B11B-21675E58BA77}">
      <dgm:prSet/>
      <dgm:spPr/>
      <dgm:t>
        <a:bodyPr/>
        <a:lstStyle/>
        <a:p>
          <a:r>
            <a:rPr lang="el-GR" dirty="0"/>
            <a:t>Διευρυμένο ωράριο </a:t>
          </a:r>
        </a:p>
        <a:p>
          <a:r>
            <a:rPr lang="el-GR" dirty="0"/>
            <a:t>(8:00-20:00 και Σάββατο 9:00-02:00) </a:t>
          </a:r>
          <a:endParaRPr lang="en-US" dirty="0"/>
        </a:p>
      </dgm:t>
    </dgm:pt>
    <dgm:pt modelId="{39130864-FB21-42DD-ADA3-578533003BF3}" type="sibTrans" cxnId="{71C06F5B-1423-41AE-A570-604C2A66FFA3}">
      <dgm:prSet/>
      <dgm:spPr/>
      <dgm:t>
        <a:bodyPr/>
        <a:lstStyle/>
        <a:p>
          <a:endParaRPr lang="en-US"/>
        </a:p>
      </dgm:t>
    </dgm:pt>
    <dgm:pt modelId="{559AF832-5DB5-4288-A913-7B06B889B460}" type="parTrans" cxnId="{71C06F5B-1423-41AE-A570-604C2A66FFA3}">
      <dgm:prSet/>
      <dgm:spPr/>
      <dgm:t>
        <a:bodyPr/>
        <a:lstStyle/>
        <a:p>
          <a:endParaRPr lang="en-US"/>
        </a:p>
      </dgm:t>
    </dgm:pt>
    <dgm:pt modelId="{295EC2D8-A52F-4597-A9C4-B50B13320BEB}" type="pres">
      <dgm:prSet presAssocID="{B7E11C1B-ADAD-4260-94DC-3ACDC5855D5A}" presName="outerComposite" presStyleCnt="0">
        <dgm:presLayoutVars>
          <dgm:chMax val="5"/>
          <dgm:dir/>
          <dgm:resizeHandles val="exact"/>
        </dgm:presLayoutVars>
      </dgm:prSet>
      <dgm:spPr/>
    </dgm:pt>
    <dgm:pt modelId="{6AD846A7-A9AF-4D2B-A371-5FDCF8330E62}" type="pres">
      <dgm:prSet presAssocID="{B7E11C1B-ADAD-4260-94DC-3ACDC5855D5A}" presName="dummyMaxCanvas" presStyleCnt="0">
        <dgm:presLayoutVars/>
      </dgm:prSet>
      <dgm:spPr/>
    </dgm:pt>
    <dgm:pt modelId="{7AFFBF9D-A1C2-4F0B-9C5B-1DA150F917DB}" type="pres">
      <dgm:prSet presAssocID="{B7E11C1B-ADAD-4260-94DC-3ACDC5855D5A}" presName="FourNodes_1" presStyleLbl="node1" presStyleIdx="0" presStyleCnt="4">
        <dgm:presLayoutVars>
          <dgm:bulletEnabled val="1"/>
        </dgm:presLayoutVars>
      </dgm:prSet>
      <dgm:spPr/>
    </dgm:pt>
    <dgm:pt modelId="{A2E3A2F1-4E9B-49DC-98A1-8AD263A7F057}" type="pres">
      <dgm:prSet presAssocID="{B7E11C1B-ADAD-4260-94DC-3ACDC5855D5A}" presName="FourNodes_2" presStyleLbl="node1" presStyleIdx="1" presStyleCnt="4">
        <dgm:presLayoutVars>
          <dgm:bulletEnabled val="1"/>
        </dgm:presLayoutVars>
      </dgm:prSet>
      <dgm:spPr/>
    </dgm:pt>
    <dgm:pt modelId="{E4021406-70BF-4B47-A8B6-74E403A441B8}" type="pres">
      <dgm:prSet presAssocID="{B7E11C1B-ADAD-4260-94DC-3ACDC5855D5A}" presName="FourNodes_3" presStyleLbl="node1" presStyleIdx="2" presStyleCnt="4">
        <dgm:presLayoutVars>
          <dgm:bulletEnabled val="1"/>
        </dgm:presLayoutVars>
      </dgm:prSet>
      <dgm:spPr/>
    </dgm:pt>
    <dgm:pt modelId="{EDFD781B-0064-427F-988B-268833BC802B}" type="pres">
      <dgm:prSet presAssocID="{B7E11C1B-ADAD-4260-94DC-3ACDC5855D5A}" presName="FourNodes_4" presStyleLbl="node1" presStyleIdx="3" presStyleCnt="4">
        <dgm:presLayoutVars>
          <dgm:bulletEnabled val="1"/>
        </dgm:presLayoutVars>
      </dgm:prSet>
      <dgm:spPr/>
    </dgm:pt>
    <dgm:pt modelId="{FD29D394-41D4-48DA-BE84-E4388ECCC1DE}" type="pres">
      <dgm:prSet presAssocID="{B7E11C1B-ADAD-4260-94DC-3ACDC5855D5A}" presName="FourConn_1-2" presStyleLbl="fgAccFollowNode1" presStyleIdx="0" presStyleCnt="3">
        <dgm:presLayoutVars>
          <dgm:bulletEnabled val="1"/>
        </dgm:presLayoutVars>
      </dgm:prSet>
      <dgm:spPr/>
    </dgm:pt>
    <dgm:pt modelId="{B86648EF-6468-408A-90C5-DC0A446F78CF}" type="pres">
      <dgm:prSet presAssocID="{B7E11C1B-ADAD-4260-94DC-3ACDC5855D5A}" presName="FourConn_2-3" presStyleLbl="fgAccFollowNode1" presStyleIdx="1" presStyleCnt="3">
        <dgm:presLayoutVars>
          <dgm:bulletEnabled val="1"/>
        </dgm:presLayoutVars>
      </dgm:prSet>
      <dgm:spPr/>
    </dgm:pt>
    <dgm:pt modelId="{13F30F17-312A-423F-AA65-C48BE05A88F6}" type="pres">
      <dgm:prSet presAssocID="{B7E11C1B-ADAD-4260-94DC-3ACDC5855D5A}" presName="FourConn_3-4" presStyleLbl="fgAccFollowNode1" presStyleIdx="2" presStyleCnt="3">
        <dgm:presLayoutVars>
          <dgm:bulletEnabled val="1"/>
        </dgm:presLayoutVars>
      </dgm:prSet>
      <dgm:spPr/>
    </dgm:pt>
    <dgm:pt modelId="{DABE288A-A0ED-42DA-A5C6-A20F195C9A32}" type="pres">
      <dgm:prSet presAssocID="{B7E11C1B-ADAD-4260-94DC-3ACDC5855D5A}" presName="FourNodes_1_text" presStyleLbl="node1" presStyleIdx="3" presStyleCnt="4">
        <dgm:presLayoutVars>
          <dgm:bulletEnabled val="1"/>
        </dgm:presLayoutVars>
      </dgm:prSet>
      <dgm:spPr/>
    </dgm:pt>
    <dgm:pt modelId="{02CF3CCB-41DE-4367-882B-E1C14F960D43}" type="pres">
      <dgm:prSet presAssocID="{B7E11C1B-ADAD-4260-94DC-3ACDC5855D5A}" presName="FourNodes_2_text" presStyleLbl="node1" presStyleIdx="3" presStyleCnt="4">
        <dgm:presLayoutVars>
          <dgm:bulletEnabled val="1"/>
        </dgm:presLayoutVars>
      </dgm:prSet>
      <dgm:spPr/>
    </dgm:pt>
    <dgm:pt modelId="{664DE97A-DE24-4AE9-A0B7-676F5FB5979A}" type="pres">
      <dgm:prSet presAssocID="{B7E11C1B-ADAD-4260-94DC-3ACDC5855D5A}" presName="FourNodes_3_text" presStyleLbl="node1" presStyleIdx="3" presStyleCnt="4">
        <dgm:presLayoutVars>
          <dgm:bulletEnabled val="1"/>
        </dgm:presLayoutVars>
      </dgm:prSet>
      <dgm:spPr/>
    </dgm:pt>
    <dgm:pt modelId="{2265E3C0-27EB-419E-85DD-42345FCACBB1}" type="pres">
      <dgm:prSet presAssocID="{B7E11C1B-ADAD-4260-94DC-3ACDC5855D5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1C06F5B-1423-41AE-A570-604C2A66FFA3}" srcId="{B7E11C1B-ADAD-4260-94DC-3ACDC5855D5A}" destId="{679A7B7F-5DDE-4674-B11B-21675E58BA77}" srcOrd="2" destOrd="0" parTransId="{559AF832-5DB5-4288-A913-7B06B889B460}" sibTransId="{39130864-FB21-42DD-ADA3-578533003BF3}"/>
    <dgm:cxn modelId="{53485E5D-9AFD-4829-8132-6673B9B473AE}" type="presOf" srcId="{870C646B-1203-48A0-8247-0D0634B2FDD9}" destId="{B86648EF-6468-408A-90C5-DC0A446F78CF}" srcOrd="0" destOrd="0" presId="urn:microsoft.com/office/officeart/2005/8/layout/vProcess5"/>
    <dgm:cxn modelId="{3712D361-14DA-4754-9629-A7EC3AAC8912}" type="presOf" srcId="{39130864-FB21-42DD-ADA3-578533003BF3}" destId="{13F30F17-312A-423F-AA65-C48BE05A88F6}" srcOrd="0" destOrd="0" presId="urn:microsoft.com/office/officeart/2005/8/layout/vProcess5"/>
    <dgm:cxn modelId="{957A5091-87B8-41E6-98E2-28C56C2E4A55}" type="presOf" srcId="{124FF1F8-605A-4E76-989C-84E1D7422A65}" destId="{FD29D394-41D4-48DA-BE84-E4388ECCC1DE}" srcOrd="0" destOrd="0" presId="urn:microsoft.com/office/officeart/2005/8/layout/vProcess5"/>
    <dgm:cxn modelId="{1BF60C95-3838-4714-A058-B61D9561BCF7}" type="presOf" srcId="{28E2D99F-070A-4154-ADAA-0781FAEA6D36}" destId="{7AFFBF9D-A1C2-4F0B-9C5B-1DA150F917DB}" srcOrd="0" destOrd="0" presId="urn:microsoft.com/office/officeart/2005/8/layout/vProcess5"/>
    <dgm:cxn modelId="{5BE01099-8E90-46F4-85FB-263C72EC6D99}" type="presOf" srcId="{28E2D99F-070A-4154-ADAA-0781FAEA6D36}" destId="{DABE288A-A0ED-42DA-A5C6-A20F195C9A32}" srcOrd="1" destOrd="0" presId="urn:microsoft.com/office/officeart/2005/8/layout/vProcess5"/>
    <dgm:cxn modelId="{9ABA75AE-865F-4162-8DAE-A729F5EE143E}" srcId="{B7E11C1B-ADAD-4260-94DC-3ACDC5855D5A}" destId="{631FF956-B72D-4270-A148-9245112286E5}" srcOrd="3" destOrd="0" parTransId="{E721F20D-16B7-4534-81E1-4D8D621D547F}" sibTransId="{D3AD8808-691F-40FE-91B1-C446C2EB25B8}"/>
    <dgm:cxn modelId="{81BB79AE-6217-459E-9533-EE2034FC6862}" type="presOf" srcId="{61D747A9-ECD1-4109-8302-1FAF788FF4E0}" destId="{02CF3CCB-41DE-4367-882B-E1C14F960D43}" srcOrd="1" destOrd="0" presId="urn:microsoft.com/office/officeart/2005/8/layout/vProcess5"/>
    <dgm:cxn modelId="{E88C2AAF-ECF3-46E0-807A-C9195C70CC3F}" srcId="{B7E11C1B-ADAD-4260-94DC-3ACDC5855D5A}" destId="{28E2D99F-070A-4154-ADAA-0781FAEA6D36}" srcOrd="0" destOrd="0" parTransId="{A294783D-58DC-4EC6-9552-3B63BF33B165}" sibTransId="{124FF1F8-605A-4E76-989C-84E1D7422A65}"/>
    <dgm:cxn modelId="{A8E971B4-31CB-4112-A35B-715F063136A7}" type="presOf" srcId="{679A7B7F-5DDE-4674-B11B-21675E58BA77}" destId="{664DE97A-DE24-4AE9-A0B7-676F5FB5979A}" srcOrd="1" destOrd="0" presId="urn:microsoft.com/office/officeart/2005/8/layout/vProcess5"/>
    <dgm:cxn modelId="{491CBDC4-4086-47BB-B34C-1393538BE529}" type="presOf" srcId="{B7E11C1B-ADAD-4260-94DC-3ACDC5855D5A}" destId="{295EC2D8-A52F-4597-A9C4-B50B13320BEB}" srcOrd="0" destOrd="0" presId="urn:microsoft.com/office/officeart/2005/8/layout/vProcess5"/>
    <dgm:cxn modelId="{F5F3DED5-68C8-4470-8034-0F5E5CADC9D8}" srcId="{B7E11C1B-ADAD-4260-94DC-3ACDC5855D5A}" destId="{61D747A9-ECD1-4109-8302-1FAF788FF4E0}" srcOrd="1" destOrd="0" parTransId="{687C4ED0-DA79-47B2-872E-38EF72AFD404}" sibTransId="{870C646B-1203-48A0-8247-0D0634B2FDD9}"/>
    <dgm:cxn modelId="{CF36FBDE-34DB-41D7-89E1-531A949C2A29}" type="presOf" srcId="{631FF956-B72D-4270-A148-9245112286E5}" destId="{EDFD781B-0064-427F-988B-268833BC802B}" srcOrd="0" destOrd="0" presId="urn:microsoft.com/office/officeart/2005/8/layout/vProcess5"/>
    <dgm:cxn modelId="{801EECEA-249A-4221-96FF-C93525B06A8B}" type="presOf" srcId="{631FF956-B72D-4270-A148-9245112286E5}" destId="{2265E3C0-27EB-419E-85DD-42345FCACBB1}" srcOrd="1" destOrd="0" presId="urn:microsoft.com/office/officeart/2005/8/layout/vProcess5"/>
    <dgm:cxn modelId="{1DB7A0F4-CA86-4E19-B6F5-D656DFF11B03}" type="presOf" srcId="{679A7B7F-5DDE-4674-B11B-21675E58BA77}" destId="{E4021406-70BF-4B47-A8B6-74E403A441B8}" srcOrd="0" destOrd="0" presId="urn:microsoft.com/office/officeart/2005/8/layout/vProcess5"/>
    <dgm:cxn modelId="{B977C0F5-887A-439F-809D-A49BC2A929D0}" type="presOf" srcId="{61D747A9-ECD1-4109-8302-1FAF788FF4E0}" destId="{A2E3A2F1-4E9B-49DC-98A1-8AD263A7F057}" srcOrd="0" destOrd="0" presId="urn:microsoft.com/office/officeart/2005/8/layout/vProcess5"/>
    <dgm:cxn modelId="{0BA1A1E1-B4BC-4D58-815F-5F7EED6E29E6}" type="presParOf" srcId="{295EC2D8-A52F-4597-A9C4-B50B13320BEB}" destId="{6AD846A7-A9AF-4D2B-A371-5FDCF8330E62}" srcOrd="0" destOrd="0" presId="urn:microsoft.com/office/officeart/2005/8/layout/vProcess5"/>
    <dgm:cxn modelId="{B1D03177-20A7-4325-8B32-5F13D692A82E}" type="presParOf" srcId="{295EC2D8-A52F-4597-A9C4-B50B13320BEB}" destId="{7AFFBF9D-A1C2-4F0B-9C5B-1DA150F917DB}" srcOrd="1" destOrd="0" presId="urn:microsoft.com/office/officeart/2005/8/layout/vProcess5"/>
    <dgm:cxn modelId="{9C45C4C8-FAF0-4FAC-BFA4-C06421808E52}" type="presParOf" srcId="{295EC2D8-A52F-4597-A9C4-B50B13320BEB}" destId="{A2E3A2F1-4E9B-49DC-98A1-8AD263A7F057}" srcOrd="2" destOrd="0" presId="urn:microsoft.com/office/officeart/2005/8/layout/vProcess5"/>
    <dgm:cxn modelId="{FD85FA3F-7954-4149-A46E-061582424AB5}" type="presParOf" srcId="{295EC2D8-A52F-4597-A9C4-B50B13320BEB}" destId="{E4021406-70BF-4B47-A8B6-74E403A441B8}" srcOrd="3" destOrd="0" presId="urn:microsoft.com/office/officeart/2005/8/layout/vProcess5"/>
    <dgm:cxn modelId="{8556BBC5-0D44-4E98-BAF1-913524EAD0D5}" type="presParOf" srcId="{295EC2D8-A52F-4597-A9C4-B50B13320BEB}" destId="{EDFD781B-0064-427F-988B-268833BC802B}" srcOrd="4" destOrd="0" presId="urn:microsoft.com/office/officeart/2005/8/layout/vProcess5"/>
    <dgm:cxn modelId="{DE355ABA-B064-4592-94C2-70A4AA32F77E}" type="presParOf" srcId="{295EC2D8-A52F-4597-A9C4-B50B13320BEB}" destId="{FD29D394-41D4-48DA-BE84-E4388ECCC1DE}" srcOrd="5" destOrd="0" presId="urn:microsoft.com/office/officeart/2005/8/layout/vProcess5"/>
    <dgm:cxn modelId="{A6FC1E58-1EAC-450B-BE47-FED48B09CD65}" type="presParOf" srcId="{295EC2D8-A52F-4597-A9C4-B50B13320BEB}" destId="{B86648EF-6468-408A-90C5-DC0A446F78CF}" srcOrd="6" destOrd="0" presId="urn:microsoft.com/office/officeart/2005/8/layout/vProcess5"/>
    <dgm:cxn modelId="{A60A55BE-C9BB-45A2-B45E-A66D469BEABF}" type="presParOf" srcId="{295EC2D8-A52F-4597-A9C4-B50B13320BEB}" destId="{13F30F17-312A-423F-AA65-C48BE05A88F6}" srcOrd="7" destOrd="0" presId="urn:microsoft.com/office/officeart/2005/8/layout/vProcess5"/>
    <dgm:cxn modelId="{8A77B832-0846-4C5D-A756-70765175EA76}" type="presParOf" srcId="{295EC2D8-A52F-4597-A9C4-B50B13320BEB}" destId="{DABE288A-A0ED-42DA-A5C6-A20F195C9A32}" srcOrd="8" destOrd="0" presId="urn:microsoft.com/office/officeart/2005/8/layout/vProcess5"/>
    <dgm:cxn modelId="{19517A05-E4EB-4713-9E0A-72806D7F84CF}" type="presParOf" srcId="{295EC2D8-A52F-4597-A9C4-B50B13320BEB}" destId="{02CF3CCB-41DE-4367-882B-E1C14F960D43}" srcOrd="9" destOrd="0" presId="urn:microsoft.com/office/officeart/2005/8/layout/vProcess5"/>
    <dgm:cxn modelId="{891AA367-DF6D-428B-A675-C034BA998182}" type="presParOf" srcId="{295EC2D8-A52F-4597-A9C4-B50B13320BEB}" destId="{664DE97A-DE24-4AE9-A0B7-676F5FB5979A}" srcOrd="10" destOrd="0" presId="urn:microsoft.com/office/officeart/2005/8/layout/vProcess5"/>
    <dgm:cxn modelId="{80BEA18F-67CA-41ED-A6A6-F6AFB96B3E0C}" type="presParOf" srcId="{295EC2D8-A52F-4597-A9C4-B50B13320BEB}" destId="{2265E3C0-27EB-419E-85DD-42345FCACBB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11C1B-ADAD-4260-94DC-3ACDC5855D5A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E2D99F-070A-4154-ADAA-0781FAEA6D36}">
      <dgm:prSet custT="1"/>
      <dgm:spPr/>
      <dgm:t>
        <a:bodyPr/>
        <a:lstStyle/>
        <a:p>
          <a:r>
            <a:rPr lang="el-GR" sz="3000" dirty="0"/>
            <a:t>Ηλεκτρονικός Κατάλογος Δημοτικής Βιβλιοθήκης  πλήρως προσβάσιμος από την σελίδα της Βιβλιοθήκης </a:t>
          </a:r>
          <a:r>
            <a:rPr lang="en-US" sz="3000" dirty="0">
              <a:hlinkClick xmlns:r="http://schemas.openxmlformats.org/officeDocument/2006/relationships" r:id="rId1"/>
            </a:rPr>
            <a:t>https://www.librarykomotini.gr/index.php/el/</a:t>
          </a:r>
          <a:r>
            <a:rPr lang="el-GR" sz="3000" dirty="0"/>
            <a:t> </a:t>
          </a:r>
          <a:endParaRPr lang="en-US" sz="3000" dirty="0"/>
        </a:p>
      </dgm:t>
    </dgm:pt>
    <dgm:pt modelId="{A294783D-58DC-4EC6-9552-3B63BF33B165}" type="parTrans" cxnId="{E88C2AAF-ECF3-46E0-807A-C9195C70CC3F}">
      <dgm:prSet/>
      <dgm:spPr/>
      <dgm:t>
        <a:bodyPr/>
        <a:lstStyle/>
        <a:p>
          <a:endParaRPr lang="en-US"/>
        </a:p>
      </dgm:t>
    </dgm:pt>
    <dgm:pt modelId="{124FF1F8-605A-4E76-989C-84E1D7422A65}" type="sibTrans" cxnId="{E88C2AAF-ECF3-46E0-807A-C9195C70CC3F}">
      <dgm:prSet/>
      <dgm:spPr/>
      <dgm:t>
        <a:bodyPr/>
        <a:lstStyle/>
        <a:p>
          <a:endParaRPr lang="en-US"/>
        </a:p>
      </dgm:t>
    </dgm:pt>
    <dgm:pt modelId="{61D747A9-ECD1-4109-8302-1FAF788FF4E0}">
      <dgm:prSet custT="1"/>
      <dgm:spPr/>
      <dgm:t>
        <a:bodyPr/>
        <a:lstStyle/>
        <a:p>
          <a:r>
            <a:rPr lang="el-GR" sz="3000" dirty="0"/>
            <a:t>Αναζήτηση τίτλων βιβλίων.</a:t>
          </a:r>
        </a:p>
        <a:p>
          <a:r>
            <a:rPr lang="el-GR" sz="3000" dirty="0"/>
            <a:t>Αυτοματοποιημένη ενημέρωση ηλεκτρονικά στα μέλη για</a:t>
          </a:r>
          <a:r>
            <a:rPr lang="en-US" sz="3000" dirty="0"/>
            <a:t> </a:t>
          </a:r>
          <a:r>
            <a:rPr lang="el-GR" sz="3000" dirty="0"/>
            <a:t>τις συναλλαγές με τη Βιβλιοθήκη.</a:t>
          </a:r>
          <a:endParaRPr lang="en-US" sz="3000" dirty="0"/>
        </a:p>
      </dgm:t>
    </dgm:pt>
    <dgm:pt modelId="{687C4ED0-DA79-47B2-872E-38EF72AFD404}" type="parTrans" cxnId="{F5F3DED5-68C8-4470-8034-0F5E5CADC9D8}">
      <dgm:prSet/>
      <dgm:spPr/>
      <dgm:t>
        <a:bodyPr/>
        <a:lstStyle/>
        <a:p>
          <a:endParaRPr lang="en-US"/>
        </a:p>
      </dgm:t>
    </dgm:pt>
    <dgm:pt modelId="{870C646B-1203-48A0-8247-0D0634B2FDD9}" type="sibTrans" cxnId="{F5F3DED5-68C8-4470-8034-0F5E5CADC9D8}">
      <dgm:prSet/>
      <dgm:spPr/>
      <dgm:t>
        <a:bodyPr/>
        <a:lstStyle/>
        <a:p>
          <a:endParaRPr lang="en-US"/>
        </a:p>
      </dgm:t>
    </dgm:pt>
    <dgm:pt modelId="{679A7B7F-5DDE-4674-B11B-21675E58BA77}">
      <dgm:prSet custT="1"/>
      <dgm:spPr/>
      <dgm:t>
        <a:bodyPr/>
        <a:lstStyle/>
        <a:p>
          <a:r>
            <a:rPr lang="el-GR" sz="3000" dirty="0"/>
            <a:t>Δημιουργία λογαριασμού  που δίνει τη δυνατότητα στα μέλη να  διαχειρίζονται τους δανεισμούς , τις επιστροφές , να κάνουν κρατήσεις</a:t>
          </a:r>
          <a:r>
            <a:rPr lang="en-US" sz="3000" dirty="0"/>
            <a:t>,</a:t>
          </a:r>
          <a:r>
            <a:rPr lang="el-GR" sz="3000" dirty="0"/>
            <a:t> να ελέγχουν το ιστορικό δανεισμού καθώς και να προτείνουν νέες αγορές.</a:t>
          </a:r>
          <a:endParaRPr lang="en-US" sz="3000" dirty="0"/>
        </a:p>
      </dgm:t>
    </dgm:pt>
    <dgm:pt modelId="{39130864-FB21-42DD-ADA3-578533003BF3}" type="sibTrans" cxnId="{71C06F5B-1423-41AE-A570-604C2A66FFA3}">
      <dgm:prSet/>
      <dgm:spPr/>
      <dgm:t>
        <a:bodyPr/>
        <a:lstStyle/>
        <a:p>
          <a:endParaRPr lang="en-US"/>
        </a:p>
      </dgm:t>
    </dgm:pt>
    <dgm:pt modelId="{559AF832-5DB5-4288-A913-7B06B889B460}" type="parTrans" cxnId="{71C06F5B-1423-41AE-A570-604C2A66FFA3}">
      <dgm:prSet/>
      <dgm:spPr/>
      <dgm:t>
        <a:bodyPr/>
        <a:lstStyle/>
        <a:p>
          <a:endParaRPr lang="en-US"/>
        </a:p>
      </dgm:t>
    </dgm:pt>
    <dgm:pt modelId="{295EC2D8-A52F-4597-A9C4-B50B13320BEB}" type="pres">
      <dgm:prSet presAssocID="{B7E11C1B-ADAD-4260-94DC-3ACDC5855D5A}" presName="outerComposite" presStyleCnt="0">
        <dgm:presLayoutVars>
          <dgm:chMax val="5"/>
          <dgm:dir/>
          <dgm:resizeHandles val="exact"/>
        </dgm:presLayoutVars>
      </dgm:prSet>
      <dgm:spPr/>
    </dgm:pt>
    <dgm:pt modelId="{6AD846A7-A9AF-4D2B-A371-5FDCF8330E62}" type="pres">
      <dgm:prSet presAssocID="{B7E11C1B-ADAD-4260-94DC-3ACDC5855D5A}" presName="dummyMaxCanvas" presStyleCnt="0">
        <dgm:presLayoutVars/>
      </dgm:prSet>
      <dgm:spPr/>
    </dgm:pt>
    <dgm:pt modelId="{BE0AA3A8-26CD-4AE2-9F5E-B4AF2D7335FB}" type="pres">
      <dgm:prSet presAssocID="{B7E11C1B-ADAD-4260-94DC-3ACDC5855D5A}" presName="ThreeNodes_1" presStyleLbl="node1" presStyleIdx="0" presStyleCnt="3">
        <dgm:presLayoutVars>
          <dgm:bulletEnabled val="1"/>
        </dgm:presLayoutVars>
      </dgm:prSet>
      <dgm:spPr/>
    </dgm:pt>
    <dgm:pt modelId="{52724BC5-023B-46EB-A13B-88526CC07DAF}" type="pres">
      <dgm:prSet presAssocID="{B7E11C1B-ADAD-4260-94DC-3ACDC5855D5A}" presName="ThreeNodes_2" presStyleLbl="node1" presStyleIdx="1" presStyleCnt="3">
        <dgm:presLayoutVars>
          <dgm:bulletEnabled val="1"/>
        </dgm:presLayoutVars>
      </dgm:prSet>
      <dgm:spPr/>
    </dgm:pt>
    <dgm:pt modelId="{14F4A2A2-7939-4DA1-8B18-9C8041AEC687}" type="pres">
      <dgm:prSet presAssocID="{B7E11C1B-ADAD-4260-94DC-3ACDC5855D5A}" presName="ThreeNodes_3" presStyleLbl="node1" presStyleIdx="2" presStyleCnt="3" custScaleX="105819" custScaleY="107441" custLinFactNeighborX="2321" custLinFactNeighborY="5325">
        <dgm:presLayoutVars>
          <dgm:bulletEnabled val="1"/>
        </dgm:presLayoutVars>
      </dgm:prSet>
      <dgm:spPr/>
    </dgm:pt>
    <dgm:pt modelId="{313C4345-030C-4DD3-8409-9E0D8720886A}" type="pres">
      <dgm:prSet presAssocID="{B7E11C1B-ADAD-4260-94DC-3ACDC5855D5A}" presName="ThreeConn_1-2" presStyleLbl="fgAccFollowNode1" presStyleIdx="0" presStyleCnt="2">
        <dgm:presLayoutVars>
          <dgm:bulletEnabled val="1"/>
        </dgm:presLayoutVars>
      </dgm:prSet>
      <dgm:spPr/>
    </dgm:pt>
    <dgm:pt modelId="{30070643-B015-4C01-B0BB-1DE6E3ECB4D7}" type="pres">
      <dgm:prSet presAssocID="{B7E11C1B-ADAD-4260-94DC-3ACDC5855D5A}" presName="ThreeConn_2-3" presStyleLbl="fgAccFollowNode1" presStyleIdx="1" presStyleCnt="2">
        <dgm:presLayoutVars>
          <dgm:bulletEnabled val="1"/>
        </dgm:presLayoutVars>
      </dgm:prSet>
      <dgm:spPr/>
    </dgm:pt>
    <dgm:pt modelId="{E84485D8-8C20-4969-8DA5-D98995D96BDE}" type="pres">
      <dgm:prSet presAssocID="{B7E11C1B-ADAD-4260-94DC-3ACDC5855D5A}" presName="ThreeNodes_1_text" presStyleLbl="node1" presStyleIdx="2" presStyleCnt="3">
        <dgm:presLayoutVars>
          <dgm:bulletEnabled val="1"/>
        </dgm:presLayoutVars>
      </dgm:prSet>
      <dgm:spPr/>
    </dgm:pt>
    <dgm:pt modelId="{C26325B7-CF82-419D-A362-5CA706034720}" type="pres">
      <dgm:prSet presAssocID="{B7E11C1B-ADAD-4260-94DC-3ACDC5855D5A}" presName="ThreeNodes_2_text" presStyleLbl="node1" presStyleIdx="2" presStyleCnt="3">
        <dgm:presLayoutVars>
          <dgm:bulletEnabled val="1"/>
        </dgm:presLayoutVars>
      </dgm:prSet>
      <dgm:spPr/>
    </dgm:pt>
    <dgm:pt modelId="{0CF30169-F163-4D48-80F2-FD64C2ABF393}" type="pres">
      <dgm:prSet presAssocID="{B7E11C1B-ADAD-4260-94DC-3ACDC5855D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31B0100-76D1-4529-BDA2-3D890EEB58B3}" type="presOf" srcId="{28E2D99F-070A-4154-ADAA-0781FAEA6D36}" destId="{E84485D8-8C20-4969-8DA5-D98995D96BDE}" srcOrd="1" destOrd="0" presId="urn:microsoft.com/office/officeart/2005/8/layout/vProcess5"/>
    <dgm:cxn modelId="{62DF4905-153D-4552-91DC-A613C5E49ECC}" type="presOf" srcId="{679A7B7F-5DDE-4674-B11B-21675E58BA77}" destId="{0CF30169-F163-4D48-80F2-FD64C2ABF393}" srcOrd="1" destOrd="0" presId="urn:microsoft.com/office/officeart/2005/8/layout/vProcess5"/>
    <dgm:cxn modelId="{6090442E-DF5C-453D-AF82-DAAAA348848D}" type="presOf" srcId="{61D747A9-ECD1-4109-8302-1FAF788FF4E0}" destId="{C26325B7-CF82-419D-A362-5CA706034720}" srcOrd="1" destOrd="0" presId="urn:microsoft.com/office/officeart/2005/8/layout/vProcess5"/>
    <dgm:cxn modelId="{71C06F5B-1423-41AE-A570-604C2A66FFA3}" srcId="{B7E11C1B-ADAD-4260-94DC-3ACDC5855D5A}" destId="{679A7B7F-5DDE-4674-B11B-21675E58BA77}" srcOrd="2" destOrd="0" parTransId="{559AF832-5DB5-4288-A913-7B06B889B460}" sibTransId="{39130864-FB21-42DD-ADA3-578533003BF3}"/>
    <dgm:cxn modelId="{9BF6684A-9F16-477D-82DF-76F8779AC739}" type="presOf" srcId="{61D747A9-ECD1-4109-8302-1FAF788FF4E0}" destId="{52724BC5-023B-46EB-A13B-88526CC07DAF}" srcOrd="0" destOrd="0" presId="urn:microsoft.com/office/officeart/2005/8/layout/vProcess5"/>
    <dgm:cxn modelId="{E0C5A5A6-92E2-4C48-B108-FFFF5D94C27C}" type="presOf" srcId="{28E2D99F-070A-4154-ADAA-0781FAEA6D36}" destId="{BE0AA3A8-26CD-4AE2-9F5E-B4AF2D7335FB}" srcOrd="0" destOrd="0" presId="urn:microsoft.com/office/officeart/2005/8/layout/vProcess5"/>
    <dgm:cxn modelId="{95610BAC-DE34-4DD1-9155-7AF38FA5C5F4}" type="presOf" srcId="{679A7B7F-5DDE-4674-B11B-21675E58BA77}" destId="{14F4A2A2-7939-4DA1-8B18-9C8041AEC687}" srcOrd="0" destOrd="0" presId="urn:microsoft.com/office/officeart/2005/8/layout/vProcess5"/>
    <dgm:cxn modelId="{E88C2AAF-ECF3-46E0-807A-C9195C70CC3F}" srcId="{B7E11C1B-ADAD-4260-94DC-3ACDC5855D5A}" destId="{28E2D99F-070A-4154-ADAA-0781FAEA6D36}" srcOrd="0" destOrd="0" parTransId="{A294783D-58DC-4EC6-9552-3B63BF33B165}" sibTransId="{124FF1F8-605A-4E76-989C-84E1D7422A65}"/>
    <dgm:cxn modelId="{491CBDC4-4086-47BB-B34C-1393538BE529}" type="presOf" srcId="{B7E11C1B-ADAD-4260-94DC-3ACDC5855D5A}" destId="{295EC2D8-A52F-4597-A9C4-B50B13320BEB}" srcOrd="0" destOrd="0" presId="urn:microsoft.com/office/officeart/2005/8/layout/vProcess5"/>
    <dgm:cxn modelId="{F5F3DED5-68C8-4470-8034-0F5E5CADC9D8}" srcId="{B7E11C1B-ADAD-4260-94DC-3ACDC5855D5A}" destId="{61D747A9-ECD1-4109-8302-1FAF788FF4E0}" srcOrd="1" destOrd="0" parTransId="{687C4ED0-DA79-47B2-872E-38EF72AFD404}" sibTransId="{870C646B-1203-48A0-8247-0D0634B2FDD9}"/>
    <dgm:cxn modelId="{A3A63DDD-9206-4230-A434-869D61ECB399}" type="presOf" srcId="{124FF1F8-605A-4E76-989C-84E1D7422A65}" destId="{313C4345-030C-4DD3-8409-9E0D8720886A}" srcOrd="0" destOrd="0" presId="urn:microsoft.com/office/officeart/2005/8/layout/vProcess5"/>
    <dgm:cxn modelId="{962745F4-34DE-4DC9-B596-F5CCF525AB71}" type="presOf" srcId="{870C646B-1203-48A0-8247-0D0634B2FDD9}" destId="{30070643-B015-4C01-B0BB-1DE6E3ECB4D7}" srcOrd="0" destOrd="0" presId="urn:microsoft.com/office/officeart/2005/8/layout/vProcess5"/>
    <dgm:cxn modelId="{0BA1A1E1-B4BC-4D58-815F-5F7EED6E29E6}" type="presParOf" srcId="{295EC2D8-A52F-4597-A9C4-B50B13320BEB}" destId="{6AD846A7-A9AF-4D2B-A371-5FDCF8330E62}" srcOrd="0" destOrd="0" presId="urn:microsoft.com/office/officeart/2005/8/layout/vProcess5"/>
    <dgm:cxn modelId="{FC389AEB-789C-43BF-BEF8-F1BA4128C9D9}" type="presParOf" srcId="{295EC2D8-A52F-4597-A9C4-B50B13320BEB}" destId="{BE0AA3A8-26CD-4AE2-9F5E-B4AF2D7335FB}" srcOrd="1" destOrd="0" presId="urn:microsoft.com/office/officeart/2005/8/layout/vProcess5"/>
    <dgm:cxn modelId="{AA60096D-7294-47BA-9233-B778CE82E8EC}" type="presParOf" srcId="{295EC2D8-A52F-4597-A9C4-B50B13320BEB}" destId="{52724BC5-023B-46EB-A13B-88526CC07DAF}" srcOrd="2" destOrd="0" presId="urn:microsoft.com/office/officeart/2005/8/layout/vProcess5"/>
    <dgm:cxn modelId="{EAB21308-A12E-421B-B21F-A025765EF59C}" type="presParOf" srcId="{295EC2D8-A52F-4597-A9C4-B50B13320BEB}" destId="{14F4A2A2-7939-4DA1-8B18-9C8041AEC687}" srcOrd="3" destOrd="0" presId="urn:microsoft.com/office/officeart/2005/8/layout/vProcess5"/>
    <dgm:cxn modelId="{762E2CBE-4E23-489E-8AEA-7C6904363BCF}" type="presParOf" srcId="{295EC2D8-A52F-4597-A9C4-B50B13320BEB}" destId="{313C4345-030C-4DD3-8409-9E0D8720886A}" srcOrd="4" destOrd="0" presId="urn:microsoft.com/office/officeart/2005/8/layout/vProcess5"/>
    <dgm:cxn modelId="{9B50AEAF-E94F-4E7B-B384-60BD69E8E754}" type="presParOf" srcId="{295EC2D8-A52F-4597-A9C4-B50B13320BEB}" destId="{30070643-B015-4C01-B0BB-1DE6E3ECB4D7}" srcOrd="5" destOrd="0" presId="urn:microsoft.com/office/officeart/2005/8/layout/vProcess5"/>
    <dgm:cxn modelId="{AA8F8203-0959-4575-8639-34FDB493C5A3}" type="presParOf" srcId="{295EC2D8-A52F-4597-A9C4-B50B13320BEB}" destId="{E84485D8-8C20-4969-8DA5-D98995D96BDE}" srcOrd="6" destOrd="0" presId="urn:microsoft.com/office/officeart/2005/8/layout/vProcess5"/>
    <dgm:cxn modelId="{987C012F-BD49-4926-B08F-CC10578008B0}" type="presParOf" srcId="{295EC2D8-A52F-4597-A9C4-B50B13320BEB}" destId="{C26325B7-CF82-419D-A362-5CA706034720}" srcOrd="7" destOrd="0" presId="urn:microsoft.com/office/officeart/2005/8/layout/vProcess5"/>
    <dgm:cxn modelId="{603E54E9-D181-445A-960C-CA9D78194684}" type="presParOf" srcId="{295EC2D8-A52F-4597-A9C4-B50B13320BEB}" destId="{0CF30169-F163-4D48-80F2-FD64C2ABF3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08444-37E8-4009-8FD0-AC748E67CBA4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3A0CEBA-A52E-484A-B353-6822E64775A3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pc="488" dirty="0">
              <a:sym typeface="Avdira"/>
            </a:rPr>
            <a:t>Παρουσιάσεις</a:t>
          </a:r>
          <a:r>
            <a:rPr lang="en-US" spc="488" dirty="0">
              <a:sym typeface="Avdira"/>
            </a:rPr>
            <a:t> </a:t>
          </a:r>
          <a:r>
            <a:rPr lang="el-GR" spc="488">
              <a:sym typeface="Avdira"/>
            </a:rPr>
            <a:t>βιβλίων, </a:t>
          </a:r>
          <a:r>
            <a:rPr lang="el-GR" spc="488" dirty="0">
              <a:sym typeface="Avdira"/>
            </a:rPr>
            <a:t>ενηλίκων- παιδικών.</a:t>
          </a:r>
          <a:endParaRPr lang="el-GR" dirty="0"/>
        </a:p>
      </dgm:t>
    </dgm:pt>
    <dgm:pt modelId="{8EC63679-D449-4BBC-BEBD-0637B7861B70}" type="parTrans" cxnId="{4E47E423-23F1-4AD9-B1B3-9A89B6AA3CFE}">
      <dgm:prSet/>
      <dgm:spPr/>
      <dgm:t>
        <a:bodyPr/>
        <a:lstStyle/>
        <a:p>
          <a:endParaRPr lang="el-GR"/>
        </a:p>
      </dgm:t>
    </dgm:pt>
    <dgm:pt modelId="{DCC3A6FF-33FD-4848-B6DD-35EDAB8820A7}" type="sibTrans" cxnId="{4E47E423-23F1-4AD9-B1B3-9A89B6AA3CFE}">
      <dgm:prSet/>
      <dgm:spPr/>
      <dgm:t>
        <a:bodyPr/>
        <a:lstStyle/>
        <a:p>
          <a:endParaRPr lang="el-GR"/>
        </a:p>
      </dgm:t>
    </dgm:pt>
    <dgm:pt modelId="{CDFC29B9-A917-40A9-A93B-16EA4E1057E6}">
      <dgm:prSet/>
      <dgm:spPr/>
      <dgm:t>
        <a:bodyPr/>
        <a:lstStyle/>
        <a:p>
          <a:r>
            <a:rPr lang="en-US" spc="488">
              <a:sym typeface="Avdira"/>
            </a:rPr>
            <a:t>Ανάδειξη </a:t>
          </a:r>
          <a:r>
            <a:rPr lang="el-GR" spc="488">
              <a:sym typeface="Avdira"/>
            </a:rPr>
            <a:t>δημιουργών της περιοχής.</a:t>
          </a:r>
          <a:endParaRPr lang="en-US" spc="488" dirty="0">
            <a:sym typeface="Avdira"/>
          </a:endParaRPr>
        </a:p>
      </dgm:t>
    </dgm:pt>
    <dgm:pt modelId="{1B47BC3F-2DEB-4FE3-9A97-D886866CB63C}" type="parTrans" cxnId="{AB9188F0-9C48-4CCD-843F-2AF4A3032238}">
      <dgm:prSet/>
      <dgm:spPr/>
      <dgm:t>
        <a:bodyPr/>
        <a:lstStyle/>
        <a:p>
          <a:endParaRPr lang="el-GR"/>
        </a:p>
      </dgm:t>
    </dgm:pt>
    <dgm:pt modelId="{37AC80D6-5ADF-4932-835D-75D08F8B6BB7}" type="sibTrans" cxnId="{AB9188F0-9C48-4CCD-843F-2AF4A3032238}">
      <dgm:prSet/>
      <dgm:spPr/>
      <dgm:t>
        <a:bodyPr/>
        <a:lstStyle/>
        <a:p>
          <a:endParaRPr lang="el-GR"/>
        </a:p>
      </dgm:t>
    </dgm:pt>
    <dgm:pt modelId="{CA5D3985-0897-41B3-BF4C-CB794E5FC12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pc="488" dirty="0">
              <a:sym typeface="Avdira"/>
            </a:rPr>
            <a:t>Μηνιαίες θεματικές </a:t>
          </a:r>
          <a:r>
            <a:rPr lang="en-US" spc="488" dirty="0">
              <a:sym typeface="Avdira"/>
            </a:rPr>
            <a:t> δράσεις για </a:t>
          </a:r>
          <a:r>
            <a:rPr lang="el-GR" spc="488" dirty="0">
              <a:sym typeface="Avdira"/>
            </a:rPr>
            <a:t>παιδιά</a:t>
          </a:r>
          <a:endParaRPr lang="el-GR" dirty="0"/>
        </a:p>
      </dgm:t>
    </dgm:pt>
    <dgm:pt modelId="{8029BC4B-6DC5-447A-9229-80FD201DAC95}" type="parTrans" cxnId="{D68741F4-2918-4BCF-8727-2D8F7642440E}">
      <dgm:prSet/>
      <dgm:spPr/>
      <dgm:t>
        <a:bodyPr/>
        <a:lstStyle/>
        <a:p>
          <a:endParaRPr lang="el-GR"/>
        </a:p>
      </dgm:t>
    </dgm:pt>
    <dgm:pt modelId="{83C80D3E-FC1E-4A12-9432-1682E6A20A72}" type="sibTrans" cxnId="{D68741F4-2918-4BCF-8727-2D8F7642440E}">
      <dgm:prSet/>
      <dgm:spPr/>
      <dgm:t>
        <a:bodyPr/>
        <a:lstStyle/>
        <a:p>
          <a:endParaRPr lang="el-GR"/>
        </a:p>
      </dgm:t>
    </dgm:pt>
    <dgm:pt modelId="{9662CDD0-C38A-4F37-B3F9-5A33420C0D6D}" type="pres">
      <dgm:prSet presAssocID="{35708444-37E8-4009-8FD0-AC748E67CBA4}" presName="diagram" presStyleCnt="0">
        <dgm:presLayoutVars>
          <dgm:dir/>
          <dgm:resizeHandles val="exact"/>
        </dgm:presLayoutVars>
      </dgm:prSet>
      <dgm:spPr/>
    </dgm:pt>
    <dgm:pt modelId="{0D8E2228-963D-4C2D-97D3-CE1245DD3802}" type="pres">
      <dgm:prSet presAssocID="{93A0CEBA-A52E-484A-B353-6822E64775A3}" presName="node" presStyleLbl="node1" presStyleIdx="0" presStyleCnt="3" custLinFactNeighborX="504" custLinFactNeighborY="-3217">
        <dgm:presLayoutVars>
          <dgm:bulletEnabled val="1"/>
        </dgm:presLayoutVars>
      </dgm:prSet>
      <dgm:spPr/>
    </dgm:pt>
    <dgm:pt modelId="{EA534FCE-6E7B-46C4-95E1-544336046975}" type="pres">
      <dgm:prSet presAssocID="{DCC3A6FF-33FD-4848-B6DD-35EDAB8820A7}" presName="sibTrans" presStyleCnt="0"/>
      <dgm:spPr/>
    </dgm:pt>
    <dgm:pt modelId="{0EB5681D-9D71-4960-81F7-0089F3100DB7}" type="pres">
      <dgm:prSet presAssocID="{CDFC29B9-A917-40A9-A93B-16EA4E1057E6}" presName="node" presStyleLbl="node1" presStyleIdx="1" presStyleCnt="3">
        <dgm:presLayoutVars>
          <dgm:bulletEnabled val="1"/>
        </dgm:presLayoutVars>
      </dgm:prSet>
      <dgm:spPr/>
    </dgm:pt>
    <dgm:pt modelId="{056D3BF8-64E6-4ADB-AD60-BC9EDF793A4A}" type="pres">
      <dgm:prSet presAssocID="{37AC80D6-5ADF-4932-835D-75D08F8B6BB7}" presName="sibTrans" presStyleCnt="0"/>
      <dgm:spPr/>
    </dgm:pt>
    <dgm:pt modelId="{53440423-C985-43B0-A3BA-FC3146627C4B}" type="pres">
      <dgm:prSet presAssocID="{CA5D3985-0897-41B3-BF4C-CB794E5FC129}" presName="node" presStyleLbl="node1" presStyleIdx="2" presStyleCnt="3" custLinFactNeighborX="84" custLinFactNeighborY="3501">
        <dgm:presLayoutVars>
          <dgm:bulletEnabled val="1"/>
        </dgm:presLayoutVars>
      </dgm:prSet>
      <dgm:spPr/>
    </dgm:pt>
  </dgm:ptLst>
  <dgm:cxnLst>
    <dgm:cxn modelId="{13847406-50D4-43E6-B726-69EE86BE7017}" type="presOf" srcId="{CDFC29B9-A917-40A9-A93B-16EA4E1057E6}" destId="{0EB5681D-9D71-4960-81F7-0089F3100DB7}" srcOrd="0" destOrd="0" presId="urn:microsoft.com/office/officeart/2005/8/layout/default"/>
    <dgm:cxn modelId="{4E47E423-23F1-4AD9-B1B3-9A89B6AA3CFE}" srcId="{35708444-37E8-4009-8FD0-AC748E67CBA4}" destId="{93A0CEBA-A52E-484A-B353-6822E64775A3}" srcOrd="0" destOrd="0" parTransId="{8EC63679-D449-4BBC-BEBD-0637B7861B70}" sibTransId="{DCC3A6FF-33FD-4848-B6DD-35EDAB8820A7}"/>
    <dgm:cxn modelId="{BB15B348-558B-47CA-9717-45354B3E1C1F}" type="presOf" srcId="{CA5D3985-0897-41B3-BF4C-CB794E5FC129}" destId="{53440423-C985-43B0-A3BA-FC3146627C4B}" srcOrd="0" destOrd="0" presId="urn:microsoft.com/office/officeart/2005/8/layout/default"/>
    <dgm:cxn modelId="{18542569-0733-4D04-8692-BAFF7A926C94}" type="presOf" srcId="{93A0CEBA-A52E-484A-B353-6822E64775A3}" destId="{0D8E2228-963D-4C2D-97D3-CE1245DD3802}" srcOrd="0" destOrd="0" presId="urn:microsoft.com/office/officeart/2005/8/layout/default"/>
    <dgm:cxn modelId="{2376BFD0-270F-4F9D-8E57-05CE833C8AEC}" type="presOf" srcId="{35708444-37E8-4009-8FD0-AC748E67CBA4}" destId="{9662CDD0-C38A-4F37-B3F9-5A33420C0D6D}" srcOrd="0" destOrd="0" presId="urn:microsoft.com/office/officeart/2005/8/layout/default"/>
    <dgm:cxn modelId="{AB9188F0-9C48-4CCD-843F-2AF4A3032238}" srcId="{35708444-37E8-4009-8FD0-AC748E67CBA4}" destId="{CDFC29B9-A917-40A9-A93B-16EA4E1057E6}" srcOrd="1" destOrd="0" parTransId="{1B47BC3F-2DEB-4FE3-9A97-D886866CB63C}" sibTransId="{37AC80D6-5ADF-4932-835D-75D08F8B6BB7}"/>
    <dgm:cxn modelId="{D68741F4-2918-4BCF-8727-2D8F7642440E}" srcId="{35708444-37E8-4009-8FD0-AC748E67CBA4}" destId="{CA5D3985-0897-41B3-BF4C-CB794E5FC129}" srcOrd="2" destOrd="0" parTransId="{8029BC4B-6DC5-447A-9229-80FD201DAC95}" sibTransId="{83C80D3E-FC1E-4A12-9432-1682E6A20A72}"/>
    <dgm:cxn modelId="{0999CD87-D30E-4897-B5E9-4A6D05B6FABD}" type="presParOf" srcId="{9662CDD0-C38A-4F37-B3F9-5A33420C0D6D}" destId="{0D8E2228-963D-4C2D-97D3-CE1245DD3802}" srcOrd="0" destOrd="0" presId="urn:microsoft.com/office/officeart/2005/8/layout/default"/>
    <dgm:cxn modelId="{AD7F9F7F-6F61-488D-84DF-0E3D773E7FCF}" type="presParOf" srcId="{9662CDD0-C38A-4F37-B3F9-5A33420C0D6D}" destId="{EA534FCE-6E7B-46C4-95E1-544336046975}" srcOrd="1" destOrd="0" presId="urn:microsoft.com/office/officeart/2005/8/layout/default"/>
    <dgm:cxn modelId="{63E8047B-B1F6-4FA9-8836-82704C91F575}" type="presParOf" srcId="{9662CDD0-C38A-4F37-B3F9-5A33420C0D6D}" destId="{0EB5681D-9D71-4960-81F7-0089F3100DB7}" srcOrd="2" destOrd="0" presId="urn:microsoft.com/office/officeart/2005/8/layout/default"/>
    <dgm:cxn modelId="{FC6DB7DF-7994-40F9-8E34-FE429FE8F6BB}" type="presParOf" srcId="{9662CDD0-C38A-4F37-B3F9-5A33420C0D6D}" destId="{056D3BF8-64E6-4ADB-AD60-BC9EDF793A4A}" srcOrd="3" destOrd="0" presId="urn:microsoft.com/office/officeart/2005/8/layout/default"/>
    <dgm:cxn modelId="{597CE88A-A64A-4001-A0AA-F7A45E8CE3F4}" type="presParOf" srcId="{9662CDD0-C38A-4F37-B3F9-5A33420C0D6D}" destId="{53440423-C985-43B0-A3BA-FC3146627C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5765DF-7F5B-4CB5-B0A9-9DD416D5DBF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207F34-9859-4C06-9202-98CA085C9B44}">
      <dgm:prSet/>
      <dgm:spPr/>
      <dgm:t>
        <a:bodyPr/>
        <a:lstStyle/>
        <a:p>
          <a:r>
            <a:rPr lang="el-GR" dirty="0"/>
            <a:t>Προγραμματισμένες </a:t>
          </a:r>
          <a:r>
            <a:rPr lang="en-US" dirty="0"/>
            <a:t> ξεναγήσεις μαθητών </a:t>
          </a:r>
          <a:r>
            <a:rPr lang="el-GR" dirty="0"/>
            <a:t>σε εβδομαδιαία βάση σε όλη τη διάρκεια της σχολικής χρονιάς (900-1000 μαθητές σε κάθε σχολικό έτος)</a:t>
          </a:r>
          <a:endParaRPr lang="en-US" dirty="0"/>
        </a:p>
      </dgm:t>
    </dgm:pt>
    <dgm:pt modelId="{6076C3DA-49D6-4A66-BF6F-0BBD6F6C8758}" type="parTrans" cxnId="{FB7426DD-BDD8-4B6E-923E-710C2256EC89}">
      <dgm:prSet/>
      <dgm:spPr/>
      <dgm:t>
        <a:bodyPr/>
        <a:lstStyle/>
        <a:p>
          <a:endParaRPr lang="en-US"/>
        </a:p>
      </dgm:t>
    </dgm:pt>
    <dgm:pt modelId="{05AD3A8E-B81D-45FE-B770-CB9D696FD46B}" type="sibTrans" cxnId="{FB7426DD-BDD8-4B6E-923E-710C2256EC89}">
      <dgm:prSet/>
      <dgm:spPr/>
      <dgm:t>
        <a:bodyPr/>
        <a:lstStyle/>
        <a:p>
          <a:endParaRPr lang="en-US"/>
        </a:p>
      </dgm:t>
    </dgm:pt>
    <dgm:pt modelId="{E29C0159-5824-4965-BA4F-7A273D09A3CD}">
      <dgm:prSet/>
      <dgm:spPr/>
      <dgm:t>
        <a:bodyPr/>
        <a:lstStyle/>
        <a:p>
          <a:r>
            <a:rPr lang="el-GR" dirty="0"/>
            <a:t>Εκπαιδευτικές δράσεις για σχολεία (Νηπιαγωγεία &amp; Δημοτικά) – 1000 μαθητές συμμετέχουν ετησίως   </a:t>
          </a:r>
          <a:endParaRPr lang="en-US" dirty="0"/>
        </a:p>
      </dgm:t>
    </dgm:pt>
    <dgm:pt modelId="{36E93E14-3872-4681-BB67-F480543EFBDC}" type="parTrans" cxnId="{D792FA79-1CB2-4C41-9E9F-8637C93A6387}">
      <dgm:prSet/>
      <dgm:spPr/>
      <dgm:t>
        <a:bodyPr/>
        <a:lstStyle/>
        <a:p>
          <a:endParaRPr lang="en-US"/>
        </a:p>
      </dgm:t>
    </dgm:pt>
    <dgm:pt modelId="{E3006067-CC1A-4C1D-9EBB-6938D89F3EAB}" type="sibTrans" cxnId="{D792FA79-1CB2-4C41-9E9F-8637C93A6387}">
      <dgm:prSet/>
      <dgm:spPr/>
      <dgm:t>
        <a:bodyPr/>
        <a:lstStyle/>
        <a:p>
          <a:endParaRPr lang="en-US"/>
        </a:p>
      </dgm:t>
    </dgm:pt>
    <dgm:pt modelId="{6CBFE207-6881-4572-8E50-5B44B5D688C7}">
      <dgm:prSet/>
      <dgm:spPr/>
      <dgm:t>
        <a:bodyPr/>
        <a:lstStyle/>
        <a:p>
          <a:r>
            <a:rPr lang="en-US" dirty="0"/>
            <a:t>4 </a:t>
          </a:r>
          <a:r>
            <a:rPr lang="el-GR" dirty="0"/>
            <a:t>Καλοκαιρινές</a:t>
          </a:r>
          <a:r>
            <a:rPr lang="en-US" dirty="0"/>
            <a:t> Εκστρατείες της Ε</a:t>
          </a:r>
          <a:r>
            <a:rPr lang="el-GR" dirty="0"/>
            <a:t>θνικής Βιβλιοθήκης της Ελλάδος</a:t>
          </a:r>
          <a:r>
            <a:rPr lang="en-US" dirty="0"/>
            <a:t> </a:t>
          </a:r>
          <a:r>
            <a:rPr lang="el-GR" dirty="0"/>
            <a:t>- 400 περ. παιδιά κάθε καλοκαίρι </a:t>
          </a:r>
          <a:endParaRPr lang="en-US" dirty="0"/>
        </a:p>
      </dgm:t>
    </dgm:pt>
    <dgm:pt modelId="{0D656AF7-B4EB-44C6-88FF-859EB3E0CC8A}" type="parTrans" cxnId="{A1D43920-6841-4148-A1BA-EB0840A83CA0}">
      <dgm:prSet/>
      <dgm:spPr/>
      <dgm:t>
        <a:bodyPr/>
        <a:lstStyle/>
        <a:p>
          <a:endParaRPr lang="en-US"/>
        </a:p>
      </dgm:t>
    </dgm:pt>
    <dgm:pt modelId="{ED0A1B12-8FC4-45D3-8274-29B02A847D6F}" type="sibTrans" cxnId="{A1D43920-6841-4148-A1BA-EB0840A83CA0}">
      <dgm:prSet/>
      <dgm:spPr/>
      <dgm:t>
        <a:bodyPr/>
        <a:lstStyle/>
        <a:p>
          <a:endParaRPr lang="en-US"/>
        </a:p>
      </dgm:t>
    </dgm:pt>
    <dgm:pt modelId="{FBB93A7D-8DBF-4E70-BA4E-4A2A25238C77}">
      <dgm:prSet/>
      <dgm:spPr/>
      <dgm:t>
        <a:bodyPr/>
        <a:lstStyle/>
        <a:p>
          <a:r>
            <a:rPr lang="en-US" dirty="0"/>
            <a:t>Πρόγραμμα</a:t>
          </a:r>
          <a:r>
            <a:rPr lang="el-GR" dirty="0"/>
            <a:t> Δια Βίου Μάθησης </a:t>
          </a:r>
          <a:r>
            <a:rPr lang="en-US" dirty="0"/>
            <a:t> Τοπικής Ιστορίας</a:t>
          </a:r>
          <a:r>
            <a:rPr lang="el-GR" dirty="0"/>
            <a:t> για εκπαιδευτικούς </a:t>
          </a:r>
          <a:endParaRPr lang="en-US" dirty="0"/>
        </a:p>
      </dgm:t>
    </dgm:pt>
    <dgm:pt modelId="{B8F06FF7-45E5-46C1-8C46-156D3719D5B5}" type="parTrans" cxnId="{F9FAC770-0F86-4A40-BA00-1AFF6838AF96}">
      <dgm:prSet/>
      <dgm:spPr/>
      <dgm:t>
        <a:bodyPr/>
        <a:lstStyle/>
        <a:p>
          <a:endParaRPr lang="en-US"/>
        </a:p>
      </dgm:t>
    </dgm:pt>
    <dgm:pt modelId="{F5FDC6C2-B190-4A76-9717-61F48177E02D}" type="sibTrans" cxnId="{F9FAC770-0F86-4A40-BA00-1AFF6838AF96}">
      <dgm:prSet/>
      <dgm:spPr/>
      <dgm:t>
        <a:bodyPr/>
        <a:lstStyle/>
        <a:p>
          <a:endParaRPr lang="en-US"/>
        </a:p>
      </dgm:t>
    </dgm:pt>
    <dgm:pt modelId="{DE68366E-983F-4B5A-8633-0508B35B232E}">
      <dgm:prSet/>
      <dgm:spPr/>
      <dgm:t>
        <a:bodyPr/>
        <a:lstStyle/>
        <a:p>
          <a:r>
            <a:rPr lang="el-GR" dirty="0"/>
            <a:t>Οργανώθηκαν από τη Βιβλιοθήκη 30</a:t>
          </a:r>
          <a:r>
            <a:rPr lang="en-US" dirty="0"/>
            <a:t> τμήματα Δια Βίου Μάθησης </a:t>
          </a:r>
          <a:r>
            <a:rPr lang="el-GR" dirty="0"/>
            <a:t>Ενηλίκων </a:t>
          </a:r>
          <a:endParaRPr lang="en-US" dirty="0"/>
        </a:p>
      </dgm:t>
    </dgm:pt>
    <dgm:pt modelId="{A494C86A-FBD1-4412-9F2F-5EF0B5A69C42}" type="parTrans" cxnId="{93B18566-402B-4147-933D-AE2E02F46458}">
      <dgm:prSet/>
      <dgm:spPr/>
      <dgm:t>
        <a:bodyPr/>
        <a:lstStyle/>
        <a:p>
          <a:endParaRPr lang="en-US"/>
        </a:p>
      </dgm:t>
    </dgm:pt>
    <dgm:pt modelId="{FA481912-1058-414A-BA31-7CF903660B9B}" type="sibTrans" cxnId="{93B18566-402B-4147-933D-AE2E02F46458}">
      <dgm:prSet/>
      <dgm:spPr/>
      <dgm:t>
        <a:bodyPr/>
        <a:lstStyle/>
        <a:p>
          <a:endParaRPr lang="en-US"/>
        </a:p>
      </dgm:t>
    </dgm:pt>
    <dgm:pt modelId="{EE1528F1-DB8A-4A00-A4DC-AE449ADCE128}" type="pres">
      <dgm:prSet presAssocID="{7B5765DF-7F5B-4CB5-B0A9-9DD416D5DBF8}" presName="linear" presStyleCnt="0">
        <dgm:presLayoutVars>
          <dgm:animLvl val="lvl"/>
          <dgm:resizeHandles val="exact"/>
        </dgm:presLayoutVars>
      </dgm:prSet>
      <dgm:spPr/>
    </dgm:pt>
    <dgm:pt modelId="{338162E7-F2D5-44F6-8816-2446E947D804}" type="pres">
      <dgm:prSet presAssocID="{17207F34-9859-4C06-9202-98CA085C9B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C42316-20BB-4CC1-9A2B-522EA850902C}" type="pres">
      <dgm:prSet presAssocID="{05AD3A8E-B81D-45FE-B770-CB9D696FD46B}" presName="spacer" presStyleCnt="0"/>
      <dgm:spPr/>
    </dgm:pt>
    <dgm:pt modelId="{7C3C8B46-603B-486B-A6EB-0021B256EB81}" type="pres">
      <dgm:prSet presAssocID="{E29C0159-5824-4965-BA4F-7A273D09A3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9F2779-950D-4CE8-876D-CCA9B9D0652D}" type="pres">
      <dgm:prSet presAssocID="{E3006067-CC1A-4C1D-9EBB-6938D89F3EAB}" presName="spacer" presStyleCnt="0"/>
      <dgm:spPr/>
    </dgm:pt>
    <dgm:pt modelId="{68BA03D7-8CAC-453A-ABCE-B4B5E423D790}" type="pres">
      <dgm:prSet presAssocID="{6CBFE207-6881-4572-8E50-5B44B5D688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90E677C-FF4A-4C13-A8EE-7E164B72F4D9}" type="pres">
      <dgm:prSet presAssocID="{ED0A1B12-8FC4-45D3-8274-29B02A847D6F}" presName="spacer" presStyleCnt="0"/>
      <dgm:spPr/>
    </dgm:pt>
    <dgm:pt modelId="{4147EC5C-6E31-4946-A7D2-3B8FDDD64142}" type="pres">
      <dgm:prSet presAssocID="{FBB93A7D-8DBF-4E70-BA4E-4A2A25238C7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B4A2A0-2FD9-4CA9-A37C-DDE06F95A7C3}" type="pres">
      <dgm:prSet presAssocID="{F5FDC6C2-B190-4A76-9717-61F48177E02D}" presName="spacer" presStyleCnt="0"/>
      <dgm:spPr/>
    </dgm:pt>
    <dgm:pt modelId="{AAA971EA-4391-4509-A95D-EFE8D215328D}" type="pres">
      <dgm:prSet presAssocID="{DE68366E-983F-4B5A-8633-0508B35B23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D43920-6841-4148-A1BA-EB0840A83CA0}" srcId="{7B5765DF-7F5B-4CB5-B0A9-9DD416D5DBF8}" destId="{6CBFE207-6881-4572-8E50-5B44B5D688C7}" srcOrd="2" destOrd="0" parTransId="{0D656AF7-B4EB-44C6-88FF-859EB3E0CC8A}" sibTransId="{ED0A1B12-8FC4-45D3-8274-29B02A847D6F}"/>
    <dgm:cxn modelId="{634C725C-4E54-48E0-8E6B-43D5D0F19E31}" type="presOf" srcId="{DE68366E-983F-4B5A-8633-0508B35B232E}" destId="{AAA971EA-4391-4509-A95D-EFE8D215328D}" srcOrd="0" destOrd="0" presId="urn:microsoft.com/office/officeart/2005/8/layout/vList2"/>
    <dgm:cxn modelId="{93B18566-402B-4147-933D-AE2E02F46458}" srcId="{7B5765DF-7F5B-4CB5-B0A9-9DD416D5DBF8}" destId="{DE68366E-983F-4B5A-8633-0508B35B232E}" srcOrd="4" destOrd="0" parTransId="{A494C86A-FBD1-4412-9F2F-5EF0B5A69C42}" sibTransId="{FA481912-1058-414A-BA31-7CF903660B9B}"/>
    <dgm:cxn modelId="{5519006A-7F3C-428E-BC9C-699818E27A80}" type="presOf" srcId="{E29C0159-5824-4965-BA4F-7A273D09A3CD}" destId="{7C3C8B46-603B-486B-A6EB-0021B256EB81}" srcOrd="0" destOrd="0" presId="urn:microsoft.com/office/officeart/2005/8/layout/vList2"/>
    <dgm:cxn modelId="{F9FAC770-0F86-4A40-BA00-1AFF6838AF96}" srcId="{7B5765DF-7F5B-4CB5-B0A9-9DD416D5DBF8}" destId="{FBB93A7D-8DBF-4E70-BA4E-4A2A25238C77}" srcOrd="3" destOrd="0" parTransId="{B8F06FF7-45E5-46C1-8C46-156D3719D5B5}" sibTransId="{F5FDC6C2-B190-4A76-9717-61F48177E02D}"/>
    <dgm:cxn modelId="{814C0072-4655-4890-A9A5-E8FE2D5DD188}" type="presOf" srcId="{7B5765DF-7F5B-4CB5-B0A9-9DD416D5DBF8}" destId="{EE1528F1-DB8A-4A00-A4DC-AE449ADCE128}" srcOrd="0" destOrd="0" presId="urn:microsoft.com/office/officeart/2005/8/layout/vList2"/>
    <dgm:cxn modelId="{D792FA79-1CB2-4C41-9E9F-8637C93A6387}" srcId="{7B5765DF-7F5B-4CB5-B0A9-9DD416D5DBF8}" destId="{E29C0159-5824-4965-BA4F-7A273D09A3CD}" srcOrd="1" destOrd="0" parTransId="{36E93E14-3872-4681-BB67-F480543EFBDC}" sibTransId="{E3006067-CC1A-4C1D-9EBB-6938D89F3EAB}"/>
    <dgm:cxn modelId="{339ABF93-0293-4738-BF0B-A38CB354EDC9}" type="presOf" srcId="{FBB93A7D-8DBF-4E70-BA4E-4A2A25238C77}" destId="{4147EC5C-6E31-4946-A7D2-3B8FDDD64142}" srcOrd="0" destOrd="0" presId="urn:microsoft.com/office/officeart/2005/8/layout/vList2"/>
    <dgm:cxn modelId="{A7D6279C-0CFB-4D32-95D0-AC61AD37DDF3}" type="presOf" srcId="{17207F34-9859-4C06-9202-98CA085C9B44}" destId="{338162E7-F2D5-44F6-8816-2446E947D804}" srcOrd="0" destOrd="0" presId="urn:microsoft.com/office/officeart/2005/8/layout/vList2"/>
    <dgm:cxn modelId="{66B365A4-72C5-41F6-9307-E2E323CE3EEA}" type="presOf" srcId="{6CBFE207-6881-4572-8E50-5B44B5D688C7}" destId="{68BA03D7-8CAC-453A-ABCE-B4B5E423D790}" srcOrd="0" destOrd="0" presId="urn:microsoft.com/office/officeart/2005/8/layout/vList2"/>
    <dgm:cxn modelId="{FB7426DD-BDD8-4B6E-923E-710C2256EC89}" srcId="{7B5765DF-7F5B-4CB5-B0A9-9DD416D5DBF8}" destId="{17207F34-9859-4C06-9202-98CA085C9B44}" srcOrd="0" destOrd="0" parTransId="{6076C3DA-49D6-4A66-BF6F-0BBD6F6C8758}" sibTransId="{05AD3A8E-B81D-45FE-B770-CB9D696FD46B}"/>
    <dgm:cxn modelId="{3764E5F0-5930-484A-8C65-F9060142A219}" type="presParOf" srcId="{EE1528F1-DB8A-4A00-A4DC-AE449ADCE128}" destId="{338162E7-F2D5-44F6-8816-2446E947D804}" srcOrd="0" destOrd="0" presId="urn:microsoft.com/office/officeart/2005/8/layout/vList2"/>
    <dgm:cxn modelId="{B19F46E9-46AD-4A1A-BD13-09AFA69E4048}" type="presParOf" srcId="{EE1528F1-DB8A-4A00-A4DC-AE449ADCE128}" destId="{33C42316-20BB-4CC1-9A2B-522EA850902C}" srcOrd="1" destOrd="0" presId="urn:microsoft.com/office/officeart/2005/8/layout/vList2"/>
    <dgm:cxn modelId="{B0684DC7-8C97-489A-A22C-BEACAA278128}" type="presParOf" srcId="{EE1528F1-DB8A-4A00-A4DC-AE449ADCE128}" destId="{7C3C8B46-603B-486B-A6EB-0021B256EB81}" srcOrd="2" destOrd="0" presId="urn:microsoft.com/office/officeart/2005/8/layout/vList2"/>
    <dgm:cxn modelId="{8D9D3400-ACF0-4918-A72F-82FB3D6D3473}" type="presParOf" srcId="{EE1528F1-DB8A-4A00-A4DC-AE449ADCE128}" destId="{1D9F2779-950D-4CE8-876D-CCA9B9D0652D}" srcOrd="3" destOrd="0" presId="urn:microsoft.com/office/officeart/2005/8/layout/vList2"/>
    <dgm:cxn modelId="{894CB5C1-D05D-498F-84A3-E2399D527762}" type="presParOf" srcId="{EE1528F1-DB8A-4A00-A4DC-AE449ADCE128}" destId="{68BA03D7-8CAC-453A-ABCE-B4B5E423D790}" srcOrd="4" destOrd="0" presId="urn:microsoft.com/office/officeart/2005/8/layout/vList2"/>
    <dgm:cxn modelId="{A7AE4953-87FF-4E80-9464-193D3A5D765F}" type="presParOf" srcId="{EE1528F1-DB8A-4A00-A4DC-AE449ADCE128}" destId="{F90E677C-FF4A-4C13-A8EE-7E164B72F4D9}" srcOrd="5" destOrd="0" presId="urn:microsoft.com/office/officeart/2005/8/layout/vList2"/>
    <dgm:cxn modelId="{19483E02-9F56-476D-86AC-2141CBF7A7F9}" type="presParOf" srcId="{EE1528F1-DB8A-4A00-A4DC-AE449ADCE128}" destId="{4147EC5C-6E31-4946-A7D2-3B8FDDD64142}" srcOrd="6" destOrd="0" presId="urn:microsoft.com/office/officeart/2005/8/layout/vList2"/>
    <dgm:cxn modelId="{80BD4CAA-E263-4555-813C-06A76F14016D}" type="presParOf" srcId="{EE1528F1-DB8A-4A00-A4DC-AE449ADCE128}" destId="{DCB4A2A0-2FD9-4CA9-A37C-DDE06F95A7C3}" srcOrd="7" destOrd="0" presId="urn:microsoft.com/office/officeart/2005/8/layout/vList2"/>
    <dgm:cxn modelId="{9860D48C-B784-4C0E-AD36-0825CBF8A9CD}" type="presParOf" srcId="{EE1528F1-DB8A-4A00-A4DC-AE449ADCE128}" destId="{AAA971EA-4391-4509-A95D-EFE8D21532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B5CA7A-F044-454B-BAC2-FD03E847F18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9EA3C8-6232-4050-A22F-1D13355C092B}">
      <dgm:prSet/>
      <dgm:spPr/>
      <dgm:t>
        <a:bodyPr/>
        <a:lstStyle/>
        <a:p>
          <a:r>
            <a:rPr lang="el-GR" dirty="0"/>
            <a:t>Δημοκρίτειο Πανεπιστήμιο Θράκης</a:t>
          </a:r>
          <a:r>
            <a:rPr lang="en-US" dirty="0"/>
            <a:t> – ημερίδες,</a:t>
          </a:r>
          <a:r>
            <a:rPr lang="el-GR" dirty="0"/>
            <a:t> διαλέξεις, συνέδρια,</a:t>
          </a:r>
          <a:r>
            <a:rPr lang="en-US" dirty="0"/>
            <a:t> </a:t>
          </a:r>
          <a:r>
            <a:rPr lang="el-GR" dirty="0"/>
            <a:t>πρακτική </a:t>
          </a:r>
          <a:r>
            <a:rPr lang="en-US" dirty="0"/>
            <a:t>άσκηση φοιτητών</a:t>
          </a:r>
        </a:p>
      </dgm:t>
    </dgm:pt>
    <dgm:pt modelId="{FC5B03B1-ADF0-4FD5-B446-9F3A799EA581}" type="parTrans" cxnId="{C110D05A-E3E5-4F1A-8C2A-7026D10E7AF6}">
      <dgm:prSet/>
      <dgm:spPr/>
      <dgm:t>
        <a:bodyPr/>
        <a:lstStyle/>
        <a:p>
          <a:endParaRPr lang="en-US"/>
        </a:p>
      </dgm:t>
    </dgm:pt>
    <dgm:pt modelId="{B9F170BA-07D5-409A-9E4A-288C06E5870D}" type="sibTrans" cxnId="{C110D05A-E3E5-4F1A-8C2A-7026D10E7AF6}">
      <dgm:prSet/>
      <dgm:spPr/>
      <dgm:t>
        <a:bodyPr/>
        <a:lstStyle/>
        <a:p>
          <a:endParaRPr lang="en-US"/>
        </a:p>
      </dgm:t>
    </dgm:pt>
    <dgm:pt modelId="{E8F8593B-B6CF-460D-B6A2-664D0E48DAE0}">
      <dgm:prSet/>
      <dgm:spPr/>
      <dgm:t>
        <a:bodyPr/>
        <a:lstStyle/>
        <a:p>
          <a:r>
            <a:rPr lang="en-US" dirty="0"/>
            <a:t>Διευθύνσεις </a:t>
          </a:r>
          <a:r>
            <a:rPr lang="el-GR" dirty="0"/>
            <a:t>Εκπαίδευσης</a:t>
          </a:r>
          <a:r>
            <a:rPr lang="en-US" dirty="0"/>
            <a:t> Πρωτοβάθμιας &amp; Δευτεροβάθμιας</a:t>
          </a:r>
        </a:p>
      </dgm:t>
    </dgm:pt>
    <dgm:pt modelId="{246E66DB-BF71-4F7C-9FC4-5F8E4BC79EA5}" type="parTrans" cxnId="{36A4F8A8-A66A-477F-8449-931335E623E5}">
      <dgm:prSet/>
      <dgm:spPr/>
      <dgm:t>
        <a:bodyPr/>
        <a:lstStyle/>
        <a:p>
          <a:endParaRPr lang="en-US"/>
        </a:p>
      </dgm:t>
    </dgm:pt>
    <dgm:pt modelId="{F4359BBB-AE58-4746-B4C0-5BA2B8F224CE}" type="sibTrans" cxnId="{36A4F8A8-A66A-477F-8449-931335E623E5}">
      <dgm:prSet/>
      <dgm:spPr/>
      <dgm:t>
        <a:bodyPr/>
        <a:lstStyle/>
        <a:p>
          <a:endParaRPr lang="en-US"/>
        </a:p>
      </dgm:t>
    </dgm:pt>
    <dgm:pt modelId="{3D0CEB2D-64E0-4462-8E24-E708137CF3CE}">
      <dgm:prSet/>
      <dgm:spPr/>
      <dgm:t>
        <a:bodyPr/>
        <a:lstStyle/>
        <a:p>
          <a:r>
            <a:rPr lang="en-US" dirty="0"/>
            <a:t>Ιερά  Μητρόπ</a:t>
          </a:r>
          <a:r>
            <a:rPr lang="el-GR" dirty="0"/>
            <a:t>ολη</a:t>
          </a:r>
          <a:r>
            <a:rPr lang="en-US" dirty="0"/>
            <a:t> Μα</a:t>
          </a:r>
          <a:r>
            <a:rPr lang="el-GR" dirty="0"/>
            <a:t>ρωνείας</a:t>
          </a:r>
          <a:r>
            <a:rPr lang="en-US" dirty="0"/>
            <a:t> &amp; Κομοτηνής</a:t>
          </a:r>
        </a:p>
      </dgm:t>
    </dgm:pt>
    <dgm:pt modelId="{F7E306C5-912F-4D0E-91DE-BD5BE8BE7C6A}" type="parTrans" cxnId="{AE55561E-AD49-4DEC-98D9-F4A152C5DB30}">
      <dgm:prSet/>
      <dgm:spPr/>
      <dgm:t>
        <a:bodyPr/>
        <a:lstStyle/>
        <a:p>
          <a:endParaRPr lang="en-US"/>
        </a:p>
      </dgm:t>
    </dgm:pt>
    <dgm:pt modelId="{5E2DEF7F-D45F-4F9A-B46E-419CCDD7D254}" type="sibTrans" cxnId="{AE55561E-AD49-4DEC-98D9-F4A152C5DB30}">
      <dgm:prSet/>
      <dgm:spPr/>
      <dgm:t>
        <a:bodyPr/>
        <a:lstStyle/>
        <a:p>
          <a:endParaRPr lang="en-US"/>
        </a:p>
      </dgm:t>
    </dgm:pt>
    <dgm:pt modelId="{AE204C44-8C6C-486A-8C4B-BE1D34AF9619}">
      <dgm:prSet/>
      <dgm:spPr/>
      <dgm:t>
        <a:bodyPr/>
        <a:lstStyle/>
        <a:p>
          <a:r>
            <a:rPr lang="en-US" dirty="0"/>
            <a:t>Δομές Δήμου: Ξένωνας Φιλοξενίας Γυναικών Δήμου Κομοτηνής,  Exagono, Παιδικοί Σταθμοί, </a:t>
          </a:r>
          <a:r>
            <a:rPr lang="el-GR" dirty="0"/>
            <a:t>Πρόγραμμα </a:t>
          </a:r>
          <a:r>
            <a:rPr lang="en-US" dirty="0" err="1"/>
            <a:t>Βοήθει</a:t>
          </a:r>
          <a:r>
            <a:rPr lang="en-US" dirty="0"/>
            <a:t>α στο σπίτι.</a:t>
          </a:r>
        </a:p>
      </dgm:t>
    </dgm:pt>
    <dgm:pt modelId="{690D4BE7-3CA7-431A-BF65-14EA31F069C2}" type="parTrans" cxnId="{6BD61EA9-F532-47FA-ACA2-4882F6EAAB06}">
      <dgm:prSet/>
      <dgm:spPr/>
      <dgm:t>
        <a:bodyPr/>
        <a:lstStyle/>
        <a:p>
          <a:endParaRPr lang="en-US"/>
        </a:p>
      </dgm:t>
    </dgm:pt>
    <dgm:pt modelId="{F8755CA3-615C-4D4D-BCB7-6801CB503C88}" type="sibTrans" cxnId="{6BD61EA9-F532-47FA-ACA2-4882F6EAAB06}">
      <dgm:prSet/>
      <dgm:spPr/>
      <dgm:t>
        <a:bodyPr/>
        <a:lstStyle/>
        <a:p>
          <a:endParaRPr lang="en-US"/>
        </a:p>
      </dgm:t>
    </dgm:pt>
    <dgm:pt modelId="{8BAF6388-4412-4D44-9E68-7A573D7B3E55}" type="pres">
      <dgm:prSet presAssocID="{50B5CA7A-F044-454B-BAC2-FD03E847F183}" presName="linear" presStyleCnt="0">
        <dgm:presLayoutVars>
          <dgm:animLvl val="lvl"/>
          <dgm:resizeHandles val="exact"/>
        </dgm:presLayoutVars>
      </dgm:prSet>
      <dgm:spPr/>
    </dgm:pt>
    <dgm:pt modelId="{918545B0-45C5-411B-9B80-F7225A9E2544}" type="pres">
      <dgm:prSet presAssocID="{999EA3C8-6232-4050-A22F-1D13355C09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BEBEB2-DB40-4C45-9AC9-047430908F2F}" type="pres">
      <dgm:prSet presAssocID="{B9F170BA-07D5-409A-9E4A-288C06E5870D}" presName="spacer" presStyleCnt="0"/>
      <dgm:spPr/>
    </dgm:pt>
    <dgm:pt modelId="{F0151B5E-0E9C-47AE-8E99-E85AC7281029}" type="pres">
      <dgm:prSet presAssocID="{E8F8593B-B6CF-460D-B6A2-664D0E48DA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64679D-E6F8-4A30-A392-6AACD09B25D7}" type="pres">
      <dgm:prSet presAssocID="{F4359BBB-AE58-4746-B4C0-5BA2B8F224CE}" presName="spacer" presStyleCnt="0"/>
      <dgm:spPr/>
    </dgm:pt>
    <dgm:pt modelId="{BFF8F733-C8A1-4B34-B24B-A60A1BEBE8C5}" type="pres">
      <dgm:prSet presAssocID="{3D0CEB2D-64E0-4462-8E24-E708137CF3CE}" presName="parentText" presStyleLbl="node1" presStyleIdx="2" presStyleCnt="4" custLinFactY="100000" custLinFactNeighborX="488" custLinFactNeighborY="124285">
        <dgm:presLayoutVars>
          <dgm:chMax val="0"/>
          <dgm:bulletEnabled val="1"/>
        </dgm:presLayoutVars>
      </dgm:prSet>
      <dgm:spPr/>
    </dgm:pt>
    <dgm:pt modelId="{D247FB9E-7625-4107-B0B2-68A22BE2534E}" type="pres">
      <dgm:prSet presAssocID="{5E2DEF7F-D45F-4F9A-B46E-419CCDD7D254}" presName="spacer" presStyleCnt="0"/>
      <dgm:spPr/>
    </dgm:pt>
    <dgm:pt modelId="{15861537-86C2-406D-BDB2-759718B5C253}" type="pres">
      <dgm:prSet presAssocID="{AE204C44-8C6C-486A-8C4B-BE1D34AF9619}" presName="parentText" presStyleLbl="node1" presStyleIdx="3" presStyleCnt="4" custLinFactY="-100000" custLinFactNeighborX="747" custLinFactNeighborY="-149999">
        <dgm:presLayoutVars>
          <dgm:chMax val="0"/>
          <dgm:bulletEnabled val="1"/>
        </dgm:presLayoutVars>
      </dgm:prSet>
      <dgm:spPr/>
    </dgm:pt>
  </dgm:ptLst>
  <dgm:cxnLst>
    <dgm:cxn modelId="{AE55561E-AD49-4DEC-98D9-F4A152C5DB30}" srcId="{50B5CA7A-F044-454B-BAC2-FD03E847F183}" destId="{3D0CEB2D-64E0-4462-8E24-E708137CF3CE}" srcOrd="2" destOrd="0" parTransId="{F7E306C5-912F-4D0E-91DE-BD5BE8BE7C6A}" sibTransId="{5E2DEF7F-D45F-4F9A-B46E-419CCDD7D254}"/>
    <dgm:cxn modelId="{E416D532-3CBC-4259-B389-27E9A58C8CBC}" type="presOf" srcId="{50B5CA7A-F044-454B-BAC2-FD03E847F183}" destId="{8BAF6388-4412-4D44-9E68-7A573D7B3E55}" srcOrd="0" destOrd="0" presId="urn:microsoft.com/office/officeart/2005/8/layout/vList2"/>
    <dgm:cxn modelId="{BD7B8D37-A699-4F6D-8791-5C676ED0D9CB}" type="presOf" srcId="{3D0CEB2D-64E0-4462-8E24-E708137CF3CE}" destId="{BFF8F733-C8A1-4B34-B24B-A60A1BEBE8C5}" srcOrd="0" destOrd="0" presId="urn:microsoft.com/office/officeart/2005/8/layout/vList2"/>
    <dgm:cxn modelId="{3E9E0160-52A8-41A0-8D02-AA07A80C7ABC}" type="presOf" srcId="{E8F8593B-B6CF-460D-B6A2-664D0E48DAE0}" destId="{F0151B5E-0E9C-47AE-8E99-E85AC7281029}" srcOrd="0" destOrd="0" presId="urn:microsoft.com/office/officeart/2005/8/layout/vList2"/>
    <dgm:cxn modelId="{C110D05A-E3E5-4F1A-8C2A-7026D10E7AF6}" srcId="{50B5CA7A-F044-454B-BAC2-FD03E847F183}" destId="{999EA3C8-6232-4050-A22F-1D13355C092B}" srcOrd="0" destOrd="0" parTransId="{FC5B03B1-ADF0-4FD5-B446-9F3A799EA581}" sibTransId="{B9F170BA-07D5-409A-9E4A-288C06E5870D}"/>
    <dgm:cxn modelId="{A311038A-ACE2-4DA9-8452-8E6020EC958C}" type="presOf" srcId="{AE204C44-8C6C-486A-8C4B-BE1D34AF9619}" destId="{15861537-86C2-406D-BDB2-759718B5C253}" srcOrd="0" destOrd="0" presId="urn:microsoft.com/office/officeart/2005/8/layout/vList2"/>
    <dgm:cxn modelId="{36A4F8A8-A66A-477F-8449-931335E623E5}" srcId="{50B5CA7A-F044-454B-BAC2-FD03E847F183}" destId="{E8F8593B-B6CF-460D-B6A2-664D0E48DAE0}" srcOrd="1" destOrd="0" parTransId="{246E66DB-BF71-4F7C-9FC4-5F8E4BC79EA5}" sibTransId="{F4359BBB-AE58-4746-B4C0-5BA2B8F224CE}"/>
    <dgm:cxn modelId="{6BD61EA9-F532-47FA-ACA2-4882F6EAAB06}" srcId="{50B5CA7A-F044-454B-BAC2-FD03E847F183}" destId="{AE204C44-8C6C-486A-8C4B-BE1D34AF9619}" srcOrd="3" destOrd="0" parTransId="{690D4BE7-3CA7-431A-BF65-14EA31F069C2}" sibTransId="{F8755CA3-615C-4D4D-BCB7-6801CB503C88}"/>
    <dgm:cxn modelId="{62E824F1-11CB-45EB-9A67-4FE21988F386}" type="presOf" srcId="{999EA3C8-6232-4050-A22F-1D13355C092B}" destId="{918545B0-45C5-411B-9B80-F7225A9E2544}" srcOrd="0" destOrd="0" presId="urn:microsoft.com/office/officeart/2005/8/layout/vList2"/>
    <dgm:cxn modelId="{4110064B-3388-4FFE-B40C-9EBB204D3E60}" type="presParOf" srcId="{8BAF6388-4412-4D44-9E68-7A573D7B3E55}" destId="{918545B0-45C5-411B-9B80-F7225A9E2544}" srcOrd="0" destOrd="0" presId="urn:microsoft.com/office/officeart/2005/8/layout/vList2"/>
    <dgm:cxn modelId="{1327E23E-F2EB-4043-8860-266737EC1908}" type="presParOf" srcId="{8BAF6388-4412-4D44-9E68-7A573D7B3E55}" destId="{B2BEBEB2-DB40-4C45-9AC9-047430908F2F}" srcOrd="1" destOrd="0" presId="urn:microsoft.com/office/officeart/2005/8/layout/vList2"/>
    <dgm:cxn modelId="{671F3B68-F99E-4BD6-80E9-1049F0E8C997}" type="presParOf" srcId="{8BAF6388-4412-4D44-9E68-7A573D7B3E55}" destId="{F0151B5E-0E9C-47AE-8E99-E85AC7281029}" srcOrd="2" destOrd="0" presId="urn:microsoft.com/office/officeart/2005/8/layout/vList2"/>
    <dgm:cxn modelId="{6D8DDE9F-25C4-4952-83A7-6841EBAFFF9E}" type="presParOf" srcId="{8BAF6388-4412-4D44-9E68-7A573D7B3E55}" destId="{5764679D-E6F8-4A30-A392-6AACD09B25D7}" srcOrd="3" destOrd="0" presId="urn:microsoft.com/office/officeart/2005/8/layout/vList2"/>
    <dgm:cxn modelId="{FAF30C48-D3F6-42E2-9C81-65E41E601821}" type="presParOf" srcId="{8BAF6388-4412-4D44-9E68-7A573D7B3E55}" destId="{BFF8F733-C8A1-4B34-B24B-A60A1BEBE8C5}" srcOrd="4" destOrd="0" presId="urn:microsoft.com/office/officeart/2005/8/layout/vList2"/>
    <dgm:cxn modelId="{69BDECB1-3209-4319-8224-72DA6DBE6584}" type="presParOf" srcId="{8BAF6388-4412-4D44-9E68-7A573D7B3E55}" destId="{D247FB9E-7625-4107-B0B2-68A22BE2534E}" srcOrd="5" destOrd="0" presId="urn:microsoft.com/office/officeart/2005/8/layout/vList2"/>
    <dgm:cxn modelId="{1D9F643C-AAB9-4B12-929B-EEAD311AC4E0}" type="presParOf" srcId="{8BAF6388-4412-4D44-9E68-7A573D7B3E55}" destId="{15861537-86C2-406D-BDB2-759718B5C2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99D02B-90C8-4C1C-A0B1-8B9739D63B1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C51B97-848F-470C-94B8-747697449B8C}">
      <dgm:prSet/>
      <dgm:spPr/>
      <dgm:t>
        <a:bodyPr/>
        <a:lstStyle/>
        <a:p>
          <a:r>
            <a:rPr lang="el-GR" dirty="0"/>
            <a:t> Πολιτιστικούς και Αθλητικούς Συλλόγους</a:t>
          </a:r>
          <a:endParaRPr lang="en-US" dirty="0"/>
        </a:p>
      </dgm:t>
    </dgm:pt>
    <dgm:pt modelId="{BBA523FB-4AE0-4E43-A35E-1DDAB1FE89E7}" type="parTrans" cxnId="{005E3ABF-4540-46CF-8571-49BC5043B663}">
      <dgm:prSet/>
      <dgm:spPr/>
      <dgm:t>
        <a:bodyPr/>
        <a:lstStyle/>
        <a:p>
          <a:endParaRPr lang="en-US"/>
        </a:p>
      </dgm:t>
    </dgm:pt>
    <dgm:pt modelId="{74D59B44-01FF-44F8-9BA7-E74CA5437A18}" type="sibTrans" cxnId="{005E3ABF-4540-46CF-8571-49BC5043B663}">
      <dgm:prSet/>
      <dgm:spPr/>
      <dgm:t>
        <a:bodyPr/>
        <a:lstStyle/>
        <a:p>
          <a:endParaRPr lang="en-US"/>
        </a:p>
      </dgm:t>
    </dgm:pt>
    <dgm:pt modelId="{D5283236-AE8E-4D11-8BAD-D7BC8DE48084}">
      <dgm:prSet/>
      <dgm:spPr/>
      <dgm:t>
        <a:bodyPr/>
        <a:lstStyle/>
        <a:p>
          <a:r>
            <a:rPr lang="en-US" dirty="0"/>
            <a:t>Πα</a:t>
          </a:r>
          <a:r>
            <a:rPr lang="el-GR" dirty="0"/>
            <a:t>ιδικά</a:t>
          </a:r>
          <a:r>
            <a:rPr lang="en-US" dirty="0"/>
            <a:t> Χωριά SOS</a:t>
          </a:r>
          <a:r>
            <a:rPr lang="el-GR" dirty="0"/>
            <a:t>, </a:t>
          </a:r>
          <a:r>
            <a:rPr lang="en-US" dirty="0"/>
            <a:t>Europedirect</a:t>
          </a:r>
          <a:r>
            <a:rPr lang="el-GR" dirty="0"/>
            <a:t>, </a:t>
          </a:r>
          <a:r>
            <a:rPr lang="en-US" dirty="0"/>
            <a:t>Κέντρο Πρόληψης ΠΕ </a:t>
          </a:r>
          <a:r>
            <a:rPr lang="el-GR" dirty="0"/>
            <a:t>Ροδόπη</a:t>
          </a:r>
          <a:r>
            <a:rPr lang="en-US" dirty="0"/>
            <a:t>ς ‘</a:t>
          </a:r>
          <a:r>
            <a:rPr lang="el-GR" dirty="0"/>
            <a:t>Ορφέας</a:t>
          </a:r>
          <a:r>
            <a:rPr lang="en-US" dirty="0"/>
            <a:t>’</a:t>
          </a:r>
        </a:p>
      </dgm:t>
    </dgm:pt>
    <dgm:pt modelId="{4EAA8397-4659-4486-AE08-A909FC9A2E8A}" type="parTrans" cxnId="{B43B0E0D-A478-4D36-9176-0F661A138AC0}">
      <dgm:prSet/>
      <dgm:spPr/>
      <dgm:t>
        <a:bodyPr/>
        <a:lstStyle/>
        <a:p>
          <a:endParaRPr lang="en-US"/>
        </a:p>
      </dgm:t>
    </dgm:pt>
    <dgm:pt modelId="{02A55FF6-CBDA-4594-A29B-BF0E62F4DDBE}" type="sibTrans" cxnId="{B43B0E0D-A478-4D36-9176-0F661A138AC0}">
      <dgm:prSet/>
      <dgm:spPr/>
      <dgm:t>
        <a:bodyPr/>
        <a:lstStyle/>
        <a:p>
          <a:endParaRPr lang="en-US"/>
        </a:p>
      </dgm:t>
    </dgm:pt>
    <dgm:pt modelId="{2E50D813-4C1B-46D7-9530-C09AA1814B4D}">
      <dgm:prSet/>
      <dgm:spPr/>
      <dgm:t>
        <a:bodyPr/>
        <a:lstStyle/>
        <a:p>
          <a:r>
            <a:rPr lang="el-GR" dirty="0"/>
            <a:t>Βιβλιοπωλεία της πόλης</a:t>
          </a:r>
          <a:endParaRPr lang="en-US" dirty="0"/>
        </a:p>
      </dgm:t>
    </dgm:pt>
    <dgm:pt modelId="{B6912302-5F17-4760-A487-1D96959AF54C}" type="parTrans" cxnId="{081F3819-1BB3-474C-BD5E-FA1A9D402CA1}">
      <dgm:prSet/>
      <dgm:spPr/>
      <dgm:t>
        <a:bodyPr/>
        <a:lstStyle/>
        <a:p>
          <a:endParaRPr lang="el-GR"/>
        </a:p>
      </dgm:t>
    </dgm:pt>
    <dgm:pt modelId="{D1115253-206C-49F4-B23D-BA81631F7B36}" type="sibTrans" cxnId="{081F3819-1BB3-474C-BD5E-FA1A9D402CA1}">
      <dgm:prSet/>
      <dgm:spPr/>
      <dgm:t>
        <a:bodyPr/>
        <a:lstStyle/>
        <a:p>
          <a:endParaRPr lang="el-GR"/>
        </a:p>
      </dgm:t>
    </dgm:pt>
    <dgm:pt modelId="{F8892C06-DBA6-41F9-9895-B8D46C6D490C}">
      <dgm:prSet/>
      <dgm:spPr/>
      <dgm:t>
        <a:bodyPr/>
        <a:lstStyle/>
        <a:p>
          <a:r>
            <a:rPr lang="el-GR" dirty="0"/>
            <a:t>Εκδοτικούς οίκους</a:t>
          </a:r>
          <a:endParaRPr lang="en-US" dirty="0"/>
        </a:p>
      </dgm:t>
    </dgm:pt>
    <dgm:pt modelId="{F10CD291-E809-4DF9-8C75-302C582B56E7}" type="parTrans" cxnId="{DF084939-280C-40C0-A290-F98A8B38B9BA}">
      <dgm:prSet/>
      <dgm:spPr/>
      <dgm:t>
        <a:bodyPr/>
        <a:lstStyle/>
        <a:p>
          <a:endParaRPr lang="el-GR"/>
        </a:p>
      </dgm:t>
    </dgm:pt>
    <dgm:pt modelId="{FE7E638B-B6EF-4249-A431-FBD19312F1E5}" type="sibTrans" cxnId="{DF084939-280C-40C0-A290-F98A8B38B9BA}">
      <dgm:prSet/>
      <dgm:spPr/>
      <dgm:t>
        <a:bodyPr/>
        <a:lstStyle/>
        <a:p>
          <a:endParaRPr lang="el-GR"/>
        </a:p>
      </dgm:t>
    </dgm:pt>
    <dgm:pt modelId="{04A5B641-5748-4463-8E97-098DC2C52EC5}">
      <dgm:prSet/>
      <dgm:spPr/>
      <dgm:t>
        <a:bodyPr/>
        <a:lstStyle/>
        <a:p>
          <a:r>
            <a:rPr lang="en-US"/>
            <a:t>Συμβουλευτικό Κέντρο Κομοτηνής</a:t>
          </a:r>
          <a:endParaRPr lang="en-US" dirty="0"/>
        </a:p>
      </dgm:t>
    </dgm:pt>
    <dgm:pt modelId="{3ADC35FA-FB7F-4B09-A193-2212B17A6B7E}" type="parTrans" cxnId="{4DE12C08-2D23-4BA1-ABB5-BB4985FC7E0E}">
      <dgm:prSet/>
      <dgm:spPr/>
      <dgm:t>
        <a:bodyPr/>
        <a:lstStyle/>
        <a:p>
          <a:endParaRPr lang="el-GR"/>
        </a:p>
      </dgm:t>
    </dgm:pt>
    <dgm:pt modelId="{7274953E-06D6-4764-B21C-5E511063EF51}" type="sibTrans" cxnId="{4DE12C08-2D23-4BA1-ABB5-BB4985FC7E0E}">
      <dgm:prSet/>
      <dgm:spPr/>
      <dgm:t>
        <a:bodyPr/>
        <a:lstStyle/>
        <a:p>
          <a:endParaRPr lang="el-GR"/>
        </a:p>
      </dgm:t>
    </dgm:pt>
    <dgm:pt modelId="{86914003-839D-492F-A7DC-3C2D1C69F700}">
      <dgm:prSet/>
      <dgm:spPr/>
      <dgm:t>
        <a:bodyPr/>
        <a:lstStyle/>
        <a:p>
          <a:r>
            <a:rPr lang="en-US" dirty="0"/>
            <a:t>Ελληνικό Ερυθρό </a:t>
          </a:r>
          <a:r>
            <a:rPr lang="el-GR" dirty="0"/>
            <a:t>Σταυρό</a:t>
          </a:r>
          <a:r>
            <a:rPr lang="en-US" dirty="0"/>
            <a:t>– Τμήμα Κομοτηνής</a:t>
          </a:r>
          <a:endParaRPr lang="el-GR" dirty="0"/>
        </a:p>
      </dgm:t>
    </dgm:pt>
    <dgm:pt modelId="{8E8DC4C6-440C-4FC6-B7EB-D14FE3206804}" type="parTrans" cxnId="{386E268A-F358-45F7-B753-173181C304B3}">
      <dgm:prSet/>
      <dgm:spPr/>
      <dgm:t>
        <a:bodyPr/>
        <a:lstStyle/>
        <a:p>
          <a:endParaRPr lang="el-GR"/>
        </a:p>
      </dgm:t>
    </dgm:pt>
    <dgm:pt modelId="{6FA4F3EE-23A8-408D-A88A-DDDFCEFE03C0}" type="sibTrans" cxnId="{386E268A-F358-45F7-B753-173181C304B3}">
      <dgm:prSet/>
      <dgm:spPr/>
      <dgm:t>
        <a:bodyPr/>
        <a:lstStyle/>
        <a:p>
          <a:endParaRPr lang="el-GR"/>
        </a:p>
      </dgm:t>
    </dgm:pt>
    <dgm:pt modelId="{4A7B4D24-BE44-453B-9D2D-BF8C1225B10C}" type="pres">
      <dgm:prSet presAssocID="{0399D02B-90C8-4C1C-A0B1-8B9739D63B1B}" presName="linear" presStyleCnt="0">
        <dgm:presLayoutVars>
          <dgm:animLvl val="lvl"/>
          <dgm:resizeHandles val="exact"/>
        </dgm:presLayoutVars>
      </dgm:prSet>
      <dgm:spPr/>
    </dgm:pt>
    <dgm:pt modelId="{CF0ADC06-3A0F-4848-AC65-214F79A703FE}" type="pres">
      <dgm:prSet presAssocID="{BEC51B97-848F-470C-94B8-747697449B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5A3E8A1-6211-4286-9B32-A1A234131B3D}" type="pres">
      <dgm:prSet presAssocID="{74D59B44-01FF-44F8-9BA7-E74CA5437A18}" presName="spacer" presStyleCnt="0"/>
      <dgm:spPr/>
    </dgm:pt>
    <dgm:pt modelId="{94FBA159-9F8F-49D7-B4A9-E9DB9503206F}" type="pres">
      <dgm:prSet presAssocID="{86914003-839D-492F-A7DC-3C2D1C69F70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C645B0-9E04-4C97-9238-3C777B9BF581}" type="pres">
      <dgm:prSet presAssocID="{6FA4F3EE-23A8-408D-A88A-DDDFCEFE03C0}" presName="spacer" presStyleCnt="0"/>
      <dgm:spPr/>
    </dgm:pt>
    <dgm:pt modelId="{C59489BD-304C-430C-9C87-5D1128C96861}" type="pres">
      <dgm:prSet presAssocID="{04A5B641-5748-4463-8E97-098DC2C52EC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C219FD4-E486-492C-86A4-494F40E797B8}" type="pres">
      <dgm:prSet presAssocID="{7274953E-06D6-4764-B21C-5E511063EF51}" presName="spacer" presStyleCnt="0"/>
      <dgm:spPr/>
    </dgm:pt>
    <dgm:pt modelId="{5E0552C9-7EE3-4809-B0A0-0E88D6F65BF7}" type="pres">
      <dgm:prSet presAssocID="{D5283236-AE8E-4D11-8BAD-D7BC8DE4808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5E84BBF-1349-4B81-A428-300E34E73D61}" type="pres">
      <dgm:prSet presAssocID="{02A55FF6-CBDA-4594-A29B-BF0E62F4DDBE}" presName="spacer" presStyleCnt="0"/>
      <dgm:spPr/>
    </dgm:pt>
    <dgm:pt modelId="{93668432-327D-402F-B8C1-B1CE68A46EA2}" type="pres">
      <dgm:prSet presAssocID="{2E50D813-4C1B-46D7-9530-C09AA1814B4D}" presName="parentText" presStyleLbl="node1" presStyleIdx="4" presStyleCnt="6" custLinFactNeighborX="-1346" custLinFactNeighborY="-9904">
        <dgm:presLayoutVars>
          <dgm:chMax val="0"/>
          <dgm:bulletEnabled val="1"/>
        </dgm:presLayoutVars>
      </dgm:prSet>
      <dgm:spPr/>
    </dgm:pt>
    <dgm:pt modelId="{F7CD38FF-7EFF-42DD-8972-D8DF0BE9FFA4}" type="pres">
      <dgm:prSet presAssocID="{D1115253-206C-49F4-B23D-BA81631F7B36}" presName="spacer" presStyleCnt="0"/>
      <dgm:spPr/>
    </dgm:pt>
    <dgm:pt modelId="{AA0DD6FC-AF44-45AD-99F5-C633879EB683}" type="pres">
      <dgm:prSet presAssocID="{F8892C06-DBA6-41F9-9895-B8D46C6D490C}" presName="parentText" presStyleLbl="node1" presStyleIdx="5" presStyleCnt="6" custLinFactNeighborX="288" custLinFactNeighborY="15119">
        <dgm:presLayoutVars>
          <dgm:chMax val="0"/>
          <dgm:bulletEnabled val="1"/>
        </dgm:presLayoutVars>
      </dgm:prSet>
      <dgm:spPr/>
    </dgm:pt>
  </dgm:ptLst>
  <dgm:cxnLst>
    <dgm:cxn modelId="{4DE12C08-2D23-4BA1-ABB5-BB4985FC7E0E}" srcId="{0399D02B-90C8-4C1C-A0B1-8B9739D63B1B}" destId="{04A5B641-5748-4463-8E97-098DC2C52EC5}" srcOrd="2" destOrd="0" parTransId="{3ADC35FA-FB7F-4B09-A193-2212B17A6B7E}" sibTransId="{7274953E-06D6-4764-B21C-5E511063EF51}"/>
    <dgm:cxn modelId="{B43B0E0D-A478-4D36-9176-0F661A138AC0}" srcId="{0399D02B-90C8-4C1C-A0B1-8B9739D63B1B}" destId="{D5283236-AE8E-4D11-8BAD-D7BC8DE48084}" srcOrd="3" destOrd="0" parTransId="{4EAA8397-4659-4486-AE08-A909FC9A2E8A}" sibTransId="{02A55FF6-CBDA-4594-A29B-BF0E62F4DDBE}"/>
    <dgm:cxn modelId="{081F3819-1BB3-474C-BD5E-FA1A9D402CA1}" srcId="{0399D02B-90C8-4C1C-A0B1-8B9739D63B1B}" destId="{2E50D813-4C1B-46D7-9530-C09AA1814B4D}" srcOrd="4" destOrd="0" parTransId="{B6912302-5F17-4760-A487-1D96959AF54C}" sibTransId="{D1115253-206C-49F4-B23D-BA81631F7B36}"/>
    <dgm:cxn modelId="{DF084939-280C-40C0-A290-F98A8B38B9BA}" srcId="{0399D02B-90C8-4C1C-A0B1-8B9739D63B1B}" destId="{F8892C06-DBA6-41F9-9895-B8D46C6D490C}" srcOrd="5" destOrd="0" parTransId="{F10CD291-E809-4DF9-8C75-302C582B56E7}" sibTransId="{FE7E638B-B6EF-4249-A431-FBD19312F1E5}"/>
    <dgm:cxn modelId="{A74BC756-BE8B-4742-A830-B4DE33E665A1}" type="presOf" srcId="{86914003-839D-492F-A7DC-3C2D1C69F700}" destId="{94FBA159-9F8F-49D7-B4A9-E9DB9503206F}" srcOrd="0" destOrd="0" presId="urn:microsoft.com/office/officeart/2005/8/layout/vList2"/>
    <dgm:cxn modelId="{A60F0481-1345-4112-A32B-DFE4515E4867}" type="presOf" srcId="{2E50D813-4C1B-46D7-9530-C09AA1814B4D}" destId="{93668432-327D-402F-B8C1-B1CE68A46EA2}" srcOrd="0" destOrd="0" presId="urn:microsoft.com/office/officeart/2005/8/layout/vList2"/>
    <dgm:cxn modelId="{C036AA88-C3F7-4E35-9DD6-B4382B6461A5}" type="presOf" srcId="{D5283236-AE8E-4D11-8BAD-D7BC8DE48084}" destId="{5E0552C9-7EE3-4809-B0A0-0E88D6F65BF7}" srcOrd="0" destOrd="0" presId="urn:microsoft.com/office/officeart/2005/8/layout/vList2"/>
    <dgm:cxn modelId="{386E268A-F358-45F7-B753-173181C304B3}" srcId="{0399D02B-90C8-4C1C-A0B1-8B9739D63B1B}" destId="{86914003-839D-492F-A7DC-3C2D1C69F700}" srcOrd="1" destOrd="0" parTransId="{8E8DC4C6-440C-4FC6-B7EB-D14FE3206804}" sibTransId="{6FA4F3EE-23A8-408D-A88A-DDDFCEFE03C0}"/>
    <dgm:cxn modelId="{1C2DB4B4-6E72-417A-A81A-CBAE356552B7}" type="presOf" srcId="{04A5B641-5748-4463-8E97-098DC2C52EC5}" destId="{C59489BD-304C-430C-9C87-5D1128C96861}" srcOrd="0" destOrd="0" presId="urn:microsoft.com/office/officeart/2005/8/layout/vList2"/>
    <dgm:cxn modelId="{005E3ABF-4540-46CF-8571-49BC5043B663}" srcId="{0399D02B-90C8-4C1C-A0B1-8B9739D63B1B}" destId="{BEC51B97-848F-470C-94B8-747697449B8C}" srcOrd="0" destOrd="0" parTransId="{BBA523FB-4AE0-4E43-A35E-1DDAB1FE89E7}" sibTransId="{74D59B44-01FF-44F8-9BA7-E74CA5437A18}"/>
    <dgm:cxn modelId="{9F322FC2-D0C1-43AF-89D7-67A1680C0700}" type="presOf" srcId="{F8892C06-DBA6-41F9-9895-B8D46C6D490C}" destId="{AA0DD6FC-AF44-45AD-99F5-C633879EB683}" srcOrd="0" destOrd="0" presId="urn:microsoft.com/office/officeart/2005/8/layout/vList2"/>
    <dgm:cxn modelId="{2A246CC3-8FFE-4DFC-A9D4-992AE87149A7}" type="presOf" srcId="{0399D02B-90C8-4C1C-A0B1-8B9739D63B1B}" destId="{4A7B4D24-BE44-453B-9D2D-BF8C1225B10C}" srcOrd="0" destOrd="0" presId="urn:microsoft.com/office/officeart/2005/8/layout/vList2"/>
    <dgm:cxn modelId="{9BD9B8DC-05A4-4274-9DD6-FA26D202022A}" type="presOf" srcId="{BEC51B97-848F-470C-94B8-747697449B8C}" destId="{CF0ADC06-3A0F-4848-AC65-214F79A703FE}" srcOrd="0" destOrd="0" presId="urn:microsoft.com/office/officeart/2005/8/layout/vList2"/>
    <dgm:cxn modelId="{119DF630-9489-42F5-B01A-FEDC14C911BE}" type="presParOf" srcId="{4A7B4D24-BE44-453B-9D2D-BF8C1225B10C}" destId="{CF0ADC06-3A0F-4848-AC65-214F79A703FE}" srcOrd="0" destOrd="0" presId="urn:microsoft.com/office/officeart/2005/8/layout/vList2"/>
    <dgm:cxn modelId="{8380C1B1-CF5A-4C13-9736-349029415C52}" type="presParOf" srcId="{4A7B4D24-BE44-453B-9D2D-BF8C1225B10C}" destId="{85A3E8A1-6211-4286-9B32-A1A234131B3D}" srcOrd="1" destOrd="0" presId="urn:microsoft.com/office/officeart/2005/8/layout/vList2"/>
    <dgm:cxn modelId="{F97B5FFA-D215-43C3-9F70-3E9DA9E59271}" type="presParOf" srcId="{4A7B4D24-BE44-453B-9D2D-BF8C1225B10C}" destId="{94FBA159-9F8F-49D7-B4A9-E9DB9503206F}" srcOrd="2" destOrd="0" presId="urn:microsoft.com/office/officeart/2005/8/layout/vList2"/>
    <dgm:cxn modelId="{ADB236D3-0D70-4070-AACA-E66A11638E73}" type="presParOf" srcId="{4A7B4D24-BE44-453B-9D2D-BF8C1225B10C}" destId="{BFC645B0-9E04-4C97-9238-3C777B9BF581}" srcOrd="3" destOrd="0" presId="urn:microsoft.com/office/officeart/2005/8/layout/vList2"/>
    <dgm:cxn modelId="{DA46D754-E018-41B9-B2BE-23422F53A970}" type="presParOf" srcId="{4A7B4D24-BE44-453B-9D2D-BF8C1225B10C}" destId="{C59489BD-304C-430C-9C87-5D1128C96861}" srcOrd="4" destOrd="0" presId="urn:microsoft.com/office/officeart/2005/8/layout/vList2"/>
    <dgm:cxn modelId="{E7510CF1-4862-46AB-86A4-9B6937DC50E5}" type="presParOf" srcId="{4A7B4D24-BE44-453B-9D2D-BF8C1225B10C}" destId="{6C219FD4-E486-492C-86A4-494F40E797B8}" srcOrd="5" destOrd="0" presId="urn:microsoft.com/office/officeart/2005/8/layout/vList2"/>
    <dgm:cxn modelId="{54AF3C63-6111-4E44-B0D0-592BBBB8362F}" type="presParOf" srcId="{4A7B4D24-BE44-453B-9D2D-BF8C1225B10C}" destId="{5E0552C9-7EE3-4809-B0A0-0E88D6F65BF7}" srcOrd="6" destOrd="0" presId="urn:microsoft.com/office/officeart/2005/8/layout/vList2"/>
    <dgm:cxn modelId="{B1F22509-E051-4955-AE3C-80A43502AFA0}" type="presParOf" srcId="{4A7B4D24-BE44-453B-9D2D-BF8C1225B10C}" destId="{45E84BBF-1349-4B81-A428-300E34E73D61}" srcOrd="7" destOrd="0" presId="urn:microsoft.com/office/officeart/2005/8/layout/vList2"/>
    <dgm:cxn modelId="{5B54E511-49CC-4815-BD6F-D0AC61E768F1}" type="presParOf" srcId="{4A7B4D24-BE44-453B-9D2D-BF8C1225B10C}" destId="{93668432-327D-402F-B8C1-B1CE68A46EA2}" srcOrd="8" destOrd="0" presId="urn:microsoft.com/office/officeart/2005/8/layout/vList2"/>
    <dgm:cxn modelId="{B11047C3-5967-4E1D-B31D-304FF3F9E6A3}" type="presParOf" srcId="{4A7B4D24-BE44-453B-9D2D-BF8C1225B10C}" destId="{F7CD38FF-7EFF-42DD-8972-D8DF0BE9FFA4}" srcOrd="9" destOrd="0" presId="urn:microsoft.com/office/officeart/2005/8/layout/vList2"/>
    <dgm:cxn modelId="{4A6E938D-843E-4F9A-9AA6-B11F76CA0E56}" type="presParOf" srcId="{4A7B4D24-BE44-453B-9D2D-BF8C1225B10C}" destId="{AA0DD6FC-AF44-45AD-99F5-C633879EB6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666482-BAB7-4E46-A5B2-2A29D5C330A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4F4770-EE1B-4816-8A21-C164D6DAED49}">
      <dgm:prSet/>
      <dgm:spPr/>
      <dgm:t>
        <a:bodyPr/>
        <a:lstStyle/>
        <a:p>
          <a:r>
            <a:rPr lang="en-US" dirty="0"/>
            <a:t>• Ιστοσελίδα: </a:t>
          </a:r>
          <a:r>
            <a:rPr lang="en-US" dirty="0">
              <a:hlinkClick xmlns:r="http://schemas.openxmlformats.org/officeDocument/2006/relationships" r:id="rId1"/>
            </a:rPr>
            <a:t>https://librarykomotini.gr/</a:t>
          </a:r>
          <a:r>
            <a:rPr lang="el-GR" dirty="0"/>
            <a:t> </a:t>
          </a:r>
          <a:endParaRPr lang="en-US" dirty="0"/>
        </a:p>
      </dgm:t>
    </dgm:pt>
    <dgm:pt modelId="{68E27714-9983-4BA3-BB3B-A7983C4B5A69}" type="parTrans" cxnId="{8A82CC33-60B0-42B5-8461-75F28CB2D6F0}">
      <dgm:prSet/>
      <dgm:spPr/>
      <dgm:t>
        <a:bodyPr/>
        <a:lstStyle/>
        <a:p>
          <a:endParaRPr lang="en-US"/>
        </a:p>
      </dgm:t>
    </dgm:pt>
    <dgm:pt modelId="{50A60610-B8E2-4FE9-8841-6DC4B3C95187}" type="sibTrans" cxnId="{8A82CC33-60B0-42B5-8461-75F28CB2D6F0}">
      <dgm:prSet/>
      <dgm:spPr/>
      <dgm:t>
        <a:bodyPr/>
        <a:lstStyle/>
        <a:p>
          <a:endParaRPr lang="en-US"/>
        </a:p>
      </dgm:t>
    </dgm:pt>
    <dgm:pt modelId="{68A47D8B-0AAD-4EF9-8AF1-BE929F08FE8D}">
      <dgm:prSet/>
      <dgm:spPr/>
      <dgm:t>
        <a:bodyPr/>
        <a:lstStyle/>
        <a:p>
          <a:r>
            <a:rPr lang="en-US"/>
            <a:t>• Προφίλ Google για πληροφόρηση του κοινού</a:t>
          </a:r>
        </a:p>
      </dgm:t>
    </dgm:pt>
    <dgm:pt modelId="{A65F26AB-DE37-4C1D-BE89-F8F43A6F7C04}" type="parTrans" cxnId="{24A8A99C-8248-47C2-BA8E-3715C95C6A3A}">
      <dgm:prSet/>
      <dgm:spPr/>
      <dgm:t>
        <a:bodyPr/>
        <a:lstStyle/>
        <a:p>
          <a:endParaRPr lang="en-US"/>
        </a:p>
      </dgm:t>
    </dgm:pt>
    <dgm:pt modelId="{62556280-D68B-483E-954E-2A7999EBD313}" type="sibTrans" cxnId="{24A8A99C-8248-47C2-BA8E-3715C95C6A3A}">
      <dgm:prSet/>
      <dgm:spPr/>
      <dgm:t>
        <a:bodyPr/>
        <a:lstStyle/>
        <a:p>
          <a:endParaRPr lang="en-US"/>
        </a:p>
      </dgm:t>
    </dgm:pt>
    <dgm:pt modelId="{DB42E5AC-2870-455B-AA1C-120E9BF04F42}">
      <dgm:prSet/>
      <dgm:spPr/>
      <dgm:t>
        <a:bodyPr/>
        <a:lstStyle/>
        <a:p>
          <a:r>
            <a:rPr lang="en-US"/>
            <a:t>•Facebook: /dimotikivivliothikikomotinis</a:t>
          </a:r>
        </a:p>
      </dgm:t>
    </dgm:pt>
    <dgm:pt modelId="{7C3BC49E-93B4-436E-9592-E233BC5DD008}" type="parTrans" cxnId="{A115A516-066B-4F7B-9304-C31981B839DD}">
      <dgm:prSet/>
      <dgm:spPr/>
      <dgm:t>
        <a:bodyPr/>
        <a:lstStyle/>
        <a:p>
          <a:endParaRPr lang="en-US"/>
        </a:p>
      </dgm:t>
    </dgm:pt>
    <dgm:pt modelId="{DC86BDDC-0FC3-424B-9A0A-5CA6DF250CE0}" type="sibTrans" cxnId="{A115A516-066B-4F7B-9304-C31981B839DD}">
      <dgm:prSet/>
      <dgm:spPr/>
      <dgm:t>
        <a:bodyPr/>
        <a:lstStyle/>
        <a:p>
          <a:endParaRPr lang="en-US"/>
        </a:p>
      </dgm:t>
    </dgm:pt>
    <dgm:pt modelId="{F32AD6E1-FE13-4BBB-9FB4-D21991F2BC3E}">
      <dgm:prSet/>
      <dgm:spPr/>
      <dgm:t>
        <a:bodyPr/>
        <a:lstStyle/>
        <a:p>
          <a:r>
            <a:rPr lang="en-US" dirty="0"/>
            <a:t>•Instagram: @dimotiki_vivliothiki_komotinis</a:t>
          </a:r>
          <a:r>
            <a:rPr lang="el-GR" dirty="0"/>
            <a:t> </a:t>
          </a:r>
          <a:endParaRPr lang="en-US" dirty="0"/>
        </a:p>
      </dgm:t>
    </dgm:pt>
    <dgm:pt modelId="{1B002AB3-2AF6-46A4-B61B-DA1285D10FFB}" type="parTrans" cxnId="{E1789A56-ABF2-458A-B22E-7D4E8BDA3709}">
      <dgm:prSet/>
      <dgm:spPr/>
      <dgm:t>
        <a:bodyPr/>
        <a:lstStyle/>
        <a:p>
          <a:endParaRPr lang="en-US"/>
        </a:p>
      </dgm:t>
    </dgm:pt>
    <dgm:pt modelId="{22E36F7D-0619-41E2-99EE-8CB0427AC0AE}" type="sibTrans" cxnId="{E1789A56-ABF2-458A-B22E-7D4E8BDA3709}">
      <dgm:prSet/>
      <dgm:spPr/>
      <dgm:t>
        <a:bodyPr/>
        <a:lstStyle/>
        <a:p>
          <a:endParaRPr lang="en-US"/>
        </a:p>
      </dgm:t>
    </dgm:pt>
    <dgm:pt modelId="{6A9595D6-7A15-4FB9-9785-CADE65985B07}" type="pres">
      <dgm:prSet presAssocID="{3C666482-BAB7-4E46-A5B2-2A29D5C330A1}" presName="linear" presStyleCnt="0">
        <dgm:presLayoutVars>
          <dgm:animLvl val="lvl"/>
          <dgm:resizeHandles val="exact"/>
        </dgm:presLayoutVars>
      </dgm:prSet>
      <dgm:spPr/>
    </dgm:pt>
    <dgm:pt modelId="{8AB998DB-7491-46EE-8705-5A4382BF9E41}" type="pres">
      <dgm:prSet presAssocID="{D94F4770-EE1B-4816-8A21-C164D6DAED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F66B58-4539-4AFD-A1F9-B9333693A895}" type="pres">
      <dgm:prSet presAssocID="{50A60610-B8E2-4FE9-8841-6DC4B3C95187}" presName="spacer" presStyleCnt="0"/>
      <dgm:spPr/>
    </dgm:pt>
    <dgm:pt modelId="{98E5D157-BC5A-4578-94E6-E5FBB72127F8}" type="pres">
      <dgm:prSet presAssocID="{68A47D8B-0AAD-4EF9-8AF1-BE929F08FE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4DFD57-1DE1-4ABA-9CD1-42E6477A51C6}" type="pres">
      <dgm:prSet presAssocID="{62556280-D68B-483E-954E-2A7999EBD313}" presName="spacer" presStyleCnt="0"/>
      <dgm:spPr/>
    </dgm:pt>
    <dgm:pt modelId="{4E9C5065-E4E4-4322-B1AA-97FB543ED376}" type="pres">
      <dgm:prSet presAssocID="{DB42E5AC-2870-455B-AA1C-120E9BF04F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F06C50-A73C-49A2-AEDB-66A7FB8F542F}" type="pres">
      <dgm:prSet presAssocID="{DC86BDDC-0FC3-424B-9A0A-5CA6DF250CE0}" presName="spacer" presStyleCnt="0"/>
      <dgm:spPr/>
    </dgm:pt>
    <dgm:pt modelId="{31A36004-9786-4903-B921-8330F1CD4D0B}" type="pres">
      <dgm:prSet presAssocID="{F32AD6E1-FE13-4BBB-9FB4-D21991F2BC3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9AB90C-DE20-4791-9284-ED9C55813005}" type="presOf" srcId="{DB42E5AC-2870-455B-AA1C-120E9BF04F42}" destId="{4E9C5065-E4E4-4322-B1AA-97FB543ED376}" srcOrd="0" destOrd="0" presId="urn:microsoft.com/office/officeart/2005/8/layout/vList2"/>
    <dgm:cxn modelId="{A115A516-066B-4F7B-9304-C31981B839DD}" srcId="{3C666482-BAB7-4E46-A5B2-2A29D5C330A1}" destId="{DB42E5AC-2870-455B-AA1C-120E9BF04F42}" srcOrd="2" destOrd="0" parTransId="{7C3BC49E-93B4-436E-9592-E233BC5DD008}" sibTransId="{DC86BDDC-0FC3-424B-9A0A-5CA6DF250CE0}"/>
    <dgm:cxn modelId="{8A82CC33-60B0-42B5-8461-75F28CB2D6F0}" srcId="{3C666482-BAB7-4E46-A5B2-2A29D5C330A1}" destId="{D94F4770-EE1B-4816-8A21-C164D6DAED49}" srcOrd="0" destOrd="0" parTransId="{68E27714-9983-4BA3-BB3B-A7983C4B5A69}" sibTransId="{50A60610-B8E2-4FE9-8841-6DC4B3C95187}"/>
    <dgm:cxn modelId="{C5B80F37-91B2-4501-A631-1AFCADB191FD}" type="presOf" srcId="{68A47D8B-0AAD-4EF9-8AF1-BE929F08FE8D}" destId="{98E5D157-BC5A-4578-94E6-E5FBB72127F8}" srcOrd="0" destOrd="0" presId="urn:microsoft.com/office/officeart/2005/8/layout/vList2"/>
    <dgm:cxn modelId="{0D5C104F-1D08-4C54-A2E0-43B5FF56780C}" type="presOf" srcId="{D94F4770-EE1B-4816-8A21-C164D6DAED49}" destId="{8AB998DB-7491-46EE-8705-5A4382BF9E41}" srcOrd="0" destOrd="0" presId="urn:microsoft.com/office/officeart/2005/8/layout/vList2"/>
    <dgm:cxn modelId="{E1789A56-ABF2-458A-B22E-7D4E8BDA3709}" srcId="{3C666482-BAB7-4E46-A5B2-2A29D5C330A1}" destId="{F32AD6E1-FE13-4BBB-9FB4-D21991F2BC3E}" srcOrd="3" destOrd="0" parTransId="{1B002AB3-2AF6-46A4-B61B-DA1285D10FFB}" sibTransId="{22E36F7D-0619-41E2-99EE-8CB0427AC0AE}"/>
    <dgm:cxn modelId="{A3ACD18A-D1E0-49D0-9FAC-D6751B8807C2}" type="presOf" srcId="{3C666482-BAB7-4E46-A5B2-2A29D5C330A1}" destId="{6A9595D6-7A15-4FB9-9785-CADE65985B07}" srcOrd="0" destOrd="0" presId="urn:microsoft.com/office/officeart/2005/8/layout/vList2"/>
    <dgm:cxn modelId="{24A8A99C-8248-47C2-BA8E-3715C95C6A3A}" srcId="{3C666482-BAB7-4E46-A5B2-2A29D5C330A1}" destId="{68A47D8B-0AAD-4EF9-8AF1-BE929F08FE8D}" srcOrd="1" destOrd="0" parTransId="{A65F26AB-DE37-4C1D-BE89-F8F43A6F7C04}" sibTransId="{62556280-D68B-483E-954E-2A7999EBD313}"/>
    <dgm:cxn modelId="{92A5ADE5-10A1-4BFC-933D-A2F1CEBA1470}" type="presOf" srcId="{F32AD6E1-FE13-4BBB-9FB4-D21991F2BC3E}" destId="{31A36004-9786-4903-B921-8330F1CD4D0B}" srcOrd="0" destOrd="0" presId="urn:microsoft.com/office/officeart/2005/8/layout/vList2"/>
    <dgm:cxn modelId="{22F98695-5440-4567-8FE9-1CE6DEAEE780}" type="presParOf" srcId="{6A9595D6-7A15-4FB9-9785-CADE65985B07}" destId="{8AB998DB-7491-46EE-8705-5A4382BF9E41}" srcOrd="0" destOrd="0" presId="urn:microsoft.com/office/officeart/2005/8/layout/vList2"/>
    <dgm:cxn modelId="{885FD158-B076-43E9-B236-9047025C2364}" type="presParOf" srcId="{6A9595D6-7A15-4FB9-9785-CADE65985B07}" destId="{3CF66B58-4539-4AFD-A1F9-B9333693A895}" srcOrd="1" destOrd="0" presId="urn:microsoft.com/office/officeart/2005/8/layout/vList2"/>
    <dgm:cxn modelId="{A78E867F-F0C8-44A4-96F2-84943B1983C3}" type="presParOf" srcId="{6A9595D6-7A15-4FB9-9785-CADE65985B07}" destId="{98E5D157-BC5A-4578-94E6-E5FBB72127F8}" srcOrd="2" destOrd="0" presId="urn:microsoft.com/office/officeart/2005/8/layout/vList2"/>
    <dgm:cxn modelId="{B2BCE004-BF0E-4538-BA4A-67F37E056D4B}" type="presParOf" srcId="{6A9595D6-7A15-4FB9-9785-CADE65985B07}" destId="{534DFD57-1DE1-4ABA-9CD1-42E6477A51C6}" srcOrd="3" destOrd="0" presId="urn:microsoft.com/office/officeart/2005/8/layout/vList2"/>
    <dgm:cxn modelId="{6A8F1943-E471-4380-A55C-F877E135A09B}" type="presParOf" srcId="{6A9595D6-7A15-4FB9-9785-CADE65985B07}" destId="{4E9C5065-E4E4-4322-B1AA-97FB543ED376}" srcOrd="4" destOrd="0" presId="urn:microsoft.com/office/officeart/2005/8/layout/vList2"/>
    <dgm:cxn modelId="{EE3B77C1-97F8-4DF6-A759-8A8BEE52A9FF}" type="presParOf" srcId="{6A9595D6-7A15-4FB9-9785-CADE65985B07}" destId="{77F06C50-A73C-49A2-AEDB-66A7FB8F542F}" srcOrd="5" destOrd="0" presId="urn:microsoft.com/office/officeart/2005/8/layout/vList2"/>
    <dgm:cxn modelId="{0145EEE7-327E-4297-B9EA-0CD15649789D}" type="presParOf" srcId="{6A9595D6-7A15-4FB9-9785-CADE65985B07}" destId="{31A36004-9786-4903-B921-8330F1CD4D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E5612-3037-4097-9711-AEA534EDA149}">
      <dsp:nvSpPr>
        <dsp:cNvPr id="0" name=""/>
        <dsp:cNvSpPr/>
      </dsp:nvSpPr>
      <dsp:spPr>
        <a:xfrm>
          <a:off x="379438" y="5129215"/>
          <a:ext cx="9780618" cy="3940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1908 εγκαινιάστηκε και λειτούργησε ως Αστική Σχολή Αρρένων. </a:t>
          </a:r>
          <a:r>
            <a:rPr lang="en-US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l-GR" sz="17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1913-1919 στεγάστηκε εκεί η Ιερά Μητρόπολη και ένα μικρό Βουλγαρικό νοσοκομείο. </a:t>
          </a:r>
          <a:endParaRPr lang="en-US" sz="17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1919 η Γαλλική Διοίκηση τη μετατρέπει σε ορφανοτροφείο</a:t>
          </a:r>
        </a:p>
        <a:p>
          <a:pPr marL="0"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1922 ως το 1945 αποτέλεσε την έδρα της Γενικής Διοίκησης Θράκης.</a:t>
          </a:r>
          <a:r>
            <a:rPr lang="en-US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1945-1972 εγκαταστάθηκε στο ιστορικό κτίριο η Νομαρχία Ροδόπης. </a:t>
          </a:r>
          <a:endParaRPr lang="en-US" sz="17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1975-2000 εγκαθίσταται η Πρυτανεία του νεοσύστατου Δημοκριτείου Πανεπιστημίου Θράκης</a:t>
          </a:r>
          <a:r>
            <a:rPr lang="el-GR" sz="1700" kern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l-GR" sz="17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4857" y="5244634"/>
        <a:ext cx="6175240" cy="3709857"/>
      </dsp:txXfrm>
    </dsp:sp>
    <dsp:sp modelId="{F6839A39-A9C1-4DF5-8340-E4ECFC66A9AF}">
      <dsp:nvSpPr>
        <dsp:cNvPr id="0" name=""/>
        <dsp:cNvSpPr/>
      </dsp:nvSpPr>
      <dsp:spPr>
        <a:xfrm>
          <a:off x="380979" y="23816"/>
          <a:ext cx="9654922" cy="2272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Η Τσανάκλειος Σχολή αποτελεί ένα από τα χαρακτηριστικά κτίρια, από ιστορικής και αρχιτεκτονικής άποψης της Κομοτηνής και ανεγέρθηκε το 1906-1907. Πρόκειται για ένα διώροφο διατηρητέο κτίριο εμβαδού 1.145 τ.μ. σε οικόπεδο επιφανείας 3.509 τ.μ. κτισμένο στο κέντρο της περιοχής </a:t>
          </a:r>
          <a:r>
            <a:rPr lang="el-GR" sz="1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Βαρώσι</a:t>
          </a:r>
          <a:r>
            <a:rPr lang="el-GR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2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47531" y="90368"/>
        <a:ext cx="6548148" cy="2139134"/>
      </dsp:txXfrm>
    </dsp:sp>
    <dsp:sp modelId="{A7DB38FC-1AA4-4D1A-B414-3D744901FC6E}">
      <dsp:nvSpPr>
        <dsp:cNvPr id="0" name=""/>
        <dsp:cNvSpPr/>
      </dsp:nvSpPr>
      <dsp:spPr>
        <a:xfrm>
          <a:off x="380981" y="2538410"/>
          <a:ext cx="9668371" cy="2462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Ανοικοδομήθηκε για να χρησιμεύσει ως εκπαιδευτήριο (Αστική Σχολή Αρρένων) με δαπάνες του αποδήμου Κομοτηναίου ευεργέτη Νέστορα  Τσανακλή. Κόστισε περίπου 10.000 χρυσές λίρες και κάθε χρόνο  ο Τσανακλής  έστελνε το ποσό των 200 χρυσών λιρών για τη μισθοδοσία των δασκάλων .</a:t>
          </a:r>
          <a:endParaRPr lang="en-US" sz="1800" kern="1200" dirty="0"/>
        </a:p>
      </dsp:txBody>
      <dsp:txXfrm>
        <a:off x="453104" y="2610533"/>
        <a:ext cx="6546312" cy="2318217"/>
      </dsp:txXfrm>
    </dsp:sp>
    <dsp:sp modelId="{0A246685-6DA4-49C5-8A43-F8201269BF94}">
      <dsp:nvSpPr>
        <dsp:cNvPr id="0" name=""/>
        <dsp:cNvSpPr/>
      </dsp:nvSpPr>
      <dsp:spPr>
        <a:xfrm>
          <a:off x="7209332" y="1983057"/>
          <a:ext cx="1931670" cy="193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7643958" y="1983057"/>
        <a:ext cx="1062418" cy="1453582"/>
      </dsp:txXfrm>
    </dsp:sp>
    <dsp:sp modelId="{6C4EFC43-3FD8-4235-93A7-767F1DEF4AFE}">
      <dsp:nvSpPr>
        <dsp:cNvPr id="0" name=""/>
        <dsp:cNvSpPr/>
      </dsp:nvSpPr>
      <dsp:spPr>
        <a:xfrm>
          <a:off x="7350011" y="5102135"/>
          <a:ext cx="1931670" cy="193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7784637" y="5102135"/>
        <a:ext cx="1062418" cy="1453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433A-28D9-4393-BBA5-D682F9547051}">
      <dsp:nvSpPr>
        <dsp:cNvPr id="0" name=""/>
        <dsp:cNvSpPr/>
      </dsp:nvSpPr>
      <dsp:spPr>
        <a:xfrm>
          <a:off x="855800" y="189555"/>
          <a:ext cx="3963924" cy="23783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latin typeface="Open Sans" panose="020B0606030504020204" pitchFamily="34" charset="0"/>
            </a:rPr>
            <a:t>1</a:t>
          </a:r>
          <a:r>
            <a:rPr lang="el-GR" sz="1600" kern="1200" baseline="30000" dirty="0">
              <a:latin typeface="Open Sans" panose="020B0606030504020204" pitchFamily="34" charset="0"/>
            </a:rPr>
            <a:t>η</a:t>
          </a:r>
          <a:r>
            <a:rPr lang="el-GR" sz="1600" kern="1200" dirty="0">
              <a:latin typeface="Open Sans" panose="020B0606030504020204" pitchFamily="34" charset="0"/>
            </a:rPr>
            <a:t> ημέρα λειτουργίας για το κοινό  στο νέο 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ανακαινισμένο διώροφο ιστορικό κτίριο «Νέστορος Τσανακλή»</a:t>
          </a:r>
          <a:r>
            <a:rPr lang="el-GR" sz="1600" kern="1200" dirty="0">
              <a:latin typeface="Open Sans" panose="020B0606030504020204" pitchFamily="34" charset="0"/>
            </a:rPr>
            <a:t> ήταν η </a:t>
          </a:r>
          <a:r>
            <a:rPr lang="el-GR" sz="1600" b="1" kern="1200" dirty="0">
              <a:latin typeface="Open Sans" panose="020B0606030504020204" pitchFamily="34" charset="0"/>
            </a:rPr>
            <a:t>3</a:t>
          </a:r>
          <a:r>
            <a:rPr lang="el-GR" sz="1600" b="1" kern="1200" baseline="30000" dirty="0">
              <a:latin typeface="Open Sans" panose="020B0606030504020204" pitchFamily="34" charset="0"/>
            </a:rPr>
            <a:t>η</a:t>
          </a:r>
          <a:r>
            <a:rPr lang="el-GR" sz="1600" b="1" kern="1200" dirty="0">
              <a:latin typeface="Open Sans" panose="020B0606030504020204" pitchFamily="34" charset="0"/>
            </a:rPr>
            <a:t> Σεπτέμβριου 2020.</a:t>
          </a:r>
          <a:br>
            <a:rPr lang="el-GR" sz="1600" b="1" kern="1200" dirty="0">
              <a:latin typeface="Open Sans" panose="020B0606030504020204" pitchFamily="34" charset="0"/>
            </a:rPr>
          </a:br>
          <a:r>
            <a:rPr lang="el-GR" sz="1600" b="1" kern="1200" dirty="0">
              <a:latin typeface="Open Sans" panose="020B0606030504020204" pitchFamily="34" charset="0"/>
            </a:rPr>
            <a:t>Νωρίτερα στις 29 Μαΐου 2020 η Τσανάκλειος άνοιξε πρώτη φορά με την επίσκεψη της Προέδρου της Δημοκρατίας Κατερίνας Σακελλαροπούλου</a:t>
          </a:r>
          <a:endParaRPr lang="el-GR" sz="1600" kern="1200" dirty="0"/>
        </a:p>
      </dsp:txBody>
      <dsp:txXfrm>
        <a:off x="855800" y="189555"/>
        <a:ext cx="3963924" cy="2378354"/>
      </dsp:txXfrm>
    </dsp:sp>
    <dsp:sp modelId="{C7AE4563-D878-4055-9461-C376F26E72E7}">
      <dsp:nvSpPr>
        <dsp:cNvPr id="0" name=""/>
        <dsp:cNvSpPr/>
      </dsp:nvSpPr>
      <dsp:spPr>
        <a:xfrm>
          <a:off x="911176" y="2913532"/>
          <a:ext cx="3963924" cy="2378354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0" i="0" kern="1200" dirty="0">
              <a:effectLst/>
              <a:latin typeface="Open Sans" panose="020B0606030504020204" pitchFamily="34" charset="0"/>
            </a:rPr>
            <a:t>Διαθέτει</a:t>
          </a:r>
          <a:r>
            <a:rPr lang="en-US" sz="1600" b="0" i="0" kern="1200" dirty="0">
              <a:effectLst/>
              <a:latin typeface="Open Sans" panose="020B0606030504020204" pitchFamily="34" charset="0"/>
            </a:rPr>
            <a:t> 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 </a:t>
          </a:r>
          <a:r>
            <a:rPr lang="el-GR" sz="1600" b="1" i="0" kern="1200" dirty="0">
              <a:effectLst/>
              <a:latin typeface="Open Sans" panose="020B0606030504020204" pitchFamily="34" charset="0"/>
            </a:rPr>
            <a:t>33.000 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τίτλους βιβλίων , περιοδικά  και αρχείο τοπικού τύπου από το 1965.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>
        <a:off x="911176" y="2913532"/>
        <a:ext cx="3963924" cy="2378354"/>
      </dsp:txXfrm>
    </dsp:sp>
    <dsp:sp modelId="{F240340C-F397-4C23-9242-FC66DB31B94A}">
      <dsp:nvSpPr>
        <dsp:cNvPr id="0" name=""/>
        <dsp:cNvSpPr/>
      </dsp:nvSpPr>
      <dsp:spPr>
        <a:xfrm>
          <a:off x="5309269" y="218040"/>
          <a:ext cx="3963924" cy="237835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0" i="0" kern="1200" dirty="0">
              <a:effectLst/>
              <a:latin typeface="Open Sans" panose="020B0606030504020204" pitchFamily="34" charset="0"/>
            </a:rPr>
            <a:t>Αποτελεί ένα θεσμό μάθησης, παιδείας και πληροφόρησης και παρέχει υπηρεσίες </a:t>
          </a:r>
          <a:r>
            <a:rPr lang="el-GR" sz="1600" b="1" i="0" kern="1200" dirty="0">
              <a:effectLst/>
              <a:latin typeface="Open Sans" panose="020B0606030504020204" pitchFamily="34" charset="0"/>
            </a:rPr>
            <a:t>Δωρεάν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 και </a:t>
          </a:r>
          <a:r>
            <a:rPr lang="el-GR" sz="1600" b="1" i="0" kern="1200" dirty="0">
              <a:effectLst/>
              <a:latin typeface="Open Sans" panose="020B0606030504020204" pitchFamily="34" charset="0"/>
            </a:rPr>
            <a:t>Ισότιμα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 σε κάθε πολίτη χωρίς διακρίσεις.</a:t>
          </a:r>
          <a:endParaRPr lang="el-GR" sz="1600" kern="1200" dirty="0"/>
        </a:p>
      </dsp:txBody>
      <dsp:txXfrm>
        <a:off x="5309269" y="218040"/>
        <a:ext cx="3963924" cy="2378354"/>
      </dsp:txXfrm>
    </dsp:sp>
    <dsp:sp modelId="{0E460746-808A-4F5D-8F99-7964C95575B9}">
      <dsp:nvSpPr>
        <dsp:cNvPr id="0" name=""/>
        <dsp:cNvSpPr/>
      </dsp:nvSpPr>
      <dsp:spPr>
        <a:xfrm>
          <a:off x="5228009" y="2779290"/>
          <a:ext cx="3963924" cy="2378354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b="0" i="0" kern="1200" dirty="0">
              <a:effectLst/>
              <a:latin typeface="Open Sans" panose="020B0606030504020204" pitchFamily="34" charset="0"/>
            </a:rPr>
            <a:t>Ιδιαίτερη σημασία δίνεται στο παιδικό και εφηβικό τμήμα, καθώς και στη συλλογή της τοπικής ιστορίας και λαογραφίας.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0" i="0" kern="1200" dirty="0">
            <a:effectLst/>
            <a:latin typeface="Open Sans" panose="020B0606030504020204" pitchFamily="34" charset="0"/>
          </a:endParaRPr>
        </a:p>
      </dsp:txBody>
      <dsp:txXfrm>
        <a:off x="5228009" y="2779290"/>
        <a:ext cx="3963924" cy="2378354"/>
      </dsp:txXfrm>
    </dsp:sp>
    <dsp:sp modelId="{30BE6AF9-DECC-4B77-8334-637C27D236E8}">
      <dsp:nvSpPr>
        <dsp:cNvPr id="0" name=""/>
        <dsp:cNvSpPr/>
      </dsp:nvSpPr>
      <dsp:spPr>
        <a:xfrm>
          <a:off x="3047850" y="5554037"/>
          <a:ext cx="3963924" cy="237835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>
              <a:effectLst/>
              <a:latin typeface="Open Sans" panose="020B0606030504020204" pitchFamily="34" charset="0"/>
            </a:rPr>
            <a:t>Στον 2</a:t>
          </a:r>
          <a:r>
            <a:rPr lang="el-GR" sz="1600" b="0" i="0" kern="1200" baseline="30000" dirty="0">
              <a:effectLst/>
              <a:latin typeface="Open Sans" panose="020B0606030504020204" pitchFamily="34" charset="0"/>
            </a:rPr>
            <a:t>ο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 όροφο λειτουργεί το Μουσείο Καραθεοδωρή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>
              <a:effectLst/>
              <a:latin typeface="Open Sans" panose="020B0606030504020204" pitchFamily="34" charset="0"/>
            </a:rPr>
            <a:t>Στον 1</a:t>
          </a:r>
          <a:r>
            <a:rPr lang="el-GR" sz="1600" b="0" i="0" kern="1200" baseline="30000" dirty="0">
              <a:effectLst/>
              <a:latin typeface="Open Sans" panose="020B0606030504020204" pitchFamily="34" charset="0"/>
            </a:rPr>
            <a:t>ο</a:t>
          </a:r>
          <a:r>
            <a:rPr lang="el-GR" sz="1600" b="0" i="0" kern="1200" dirty="0">
              <a:effectLst/>
              <a:latin typeface="Open Sans" panose="020B0606030504020204" pitchFamily="34" charset="0"/>
            </a:rPr>
            <a:t> όροφο λειτουργεί γραφείο διασύνδεσης του Ελληνικού Ανοιχτού Πανεπιστημίου</a:t>
          </a:r>
        </a:p>
      </dsp:txBody>
      <dsp:txXfrm>
        <a:off x="3047850" y="5554037"/>
        <a:ext cx="3963924" cy="2378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FBF9D-A1C2-4F0B-9C5B-1DA150F917DB}">
      <dsp:nvSpPr>
        <dsp:cNvPr id="0" name=""/>
        <dsp:cNvSpPr/>
      </dsp:nvSpPr>
      <dsp:spPr>
        <a:xfrm>
          <a:off x="0" y="0"/>
          <a:ext cx="8272854" cy="19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7</a:t>
          </a:r>
          <a:r>
            <a:rPr lang="en-US" sz="3300" kern="1200" dirty="0"/>
            <a:t>.000 </a:t>
          </a:r>
          <a:r>
            <a:rPr lang="el-GR" sz="3300" kern="1200" dirty="0"/>
            <a:t>νέα </a:t>
          </a:r>
          <a:r>
            <a:rPr lang="en-US" sz="3300" kern="1200" dirty="0"/>
            <a:t> μέλη</a:t>
          </a:r>
          <a:r>
            <a:rPr lang="el-GR" sz="3300" kern="1200" dirty="0"/>
            <a:t> (από 10.000 στα 17.000)- το 60% παιδιά</a:t>
          </a:r>
          <a:endParaRPr lang="en-US" sz="3300" kern="1200" dirty="0"/>
        </a:p>
      </dsp:txBody>
      <dsp:txXfrm>
        <a:off x="57488" y="57488"/>
        <a:ext cx="5989019" cy="1847792"/>
      </dsp:txXfrm>
    </dsp:sp>
    <dsp:sp modelId="{A2E3A2F1-4E9B-49DC-98A1-8AD263A7F057}">
      <dsp:nvSpPr>
        <dsp:cNvPr id="0" name=""/>
        <dsp:cNvSpPr/>
      </dsp:nvSpPr>
      <dsp:spPr>
        <a:xfrm>
          <a:off x="692851" y="2319634"/>
          <a:ext cx="8272854" cy="19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67.000 </a:t>
          </a:r>
          <a:r>
            <a:rPr lang="el-GR" sz="3300" kern="1200" dirty="0"/>
            <a:t>δανεισμοί βιβλίων</a:t>
          </a:r>
          <a:endParaRPr lang="en-US" sz="3300" kern="1200" dirty="0"/>
        </a:p>
      </dsp:txBody>
      <dsp:txXfrm>
        <a:off x="750339" y="2377122"/>
        <a:ext cx="6189227" cy="1847792"/>
      </dsp:txXfrm>
    </dsp:sp>
    <dsp:sp modelId="{E4021406-70BF-4B47-A8B6-74E403A441B8}">
      <dsp:nvSpPr>
        <dsp:cNvPr id="0" name=""/>
        <dsp:cNvSpPr/>
      </dsp:nvSpPr>
      <dsp:spPr>
        <a:xfrm>
          <a:off x="1375362" y="4639269"/>
          <a:ext cx="8272854" cy="19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Διευρυμένο ωράριο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(8:00-20:00 και Σάββατο 9:00-02:00) </a:t>
          </a:r>
          <a:endParaRPr lang="en-US" sz="3300" kern="1200" dirty="0"/>
        </a:p>
      </dsp:txBody>
      <dsp:txXfrm>
        <a:off x="1432850" y="4696757"/>
        <a:ext cx="6199568" cy="1847792"/>
      </dsp:txXfrm>
    </dsp:sp>
    <dsp:sp modelId="{EDFD781B-0064-427F-988B-268833BC802B}">
      <dsp:nvSpPr>
        <dsp:cNvPr id="0" name=""/>
        <dsp:cNvSpPr/>
      </dsp:nvSpPr>
      <dsp:spPr>
        <a:xfrm>
          <a:off x="2068213" y="6958904"/>
          <a:ext cx="8272854" cy="196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3300" kern="1200" dirty="0"/>
            <a:t>18 θέσεις αναγνωστηρίου</a:t>
          </a:r>
          <a:endParaRPr lang="en-US" sz="3300" kern="1200" dirty="0"/>
        </a:p>
        <a:p>
          <a:pPr marL="0"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125701" y="7016392"/>
        <a:ext cx="6189227" cy="1847792"/>
      </dsp:txXfrm>
    </dsp:sp>
    <dsp:sp modelId="{FD29D394-41D4-48DA-BE84-E4388ECCC1DE}">
      <dsp:nvSpPr>
        <dsp:cNvPr id="0" name=""/>
        <dsp:cNvSpPr/>
      </dsp:nvSpPr>
      <dsp:spPr>
        <a:xfrm>
          <a:off x="6997055" y="1503301"/>
          <a:ext cx="1275799" cy="1275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84110" y="1503301"/>
        <a:ext cx="701689" cy="960039"/>
      </dsp:txXfrm>
    </dsp:sp>
    <dsp:sp modelId="{B86648EF-6468-408A-90C5-DC0A446F78CF}">
      <dsp:nvSpPr>
        <dsp:cNvPr id="0" name=""/>
        <dsp:cNvSpPr/>
      </dsp:nvSpPr>
      <dsp:spPr>
        <a:xfrm>
          <a:off x="7689906" y="3822936"/>
          <a:ext cx="1275799" cy="1275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76961" y="3822936"/>
        <a:ext cx="701689" cy="960039"/>
      </dsp:txXfrm>
    </dsp:sp>
    <dsp:sp modelId="{13F30F17-312A-423F-AA65-C48BE05A88F6}">
      <dsp:nvSpPr>
        <dsp:cNvPr id="0" name=""/>
        <dsp:cNvSpPr/>
      </dsp:nvSpPr>
      <dsp:spPr>
        <a:xfrm>
          <a:off x="8372417" y="6142571"/>
          <a:ext cx="1275799" cy="1275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9472" y="6142571"/>
        <a:ext cx="701689" cy="960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AA3A8-26CD-4AE2-9F5E-B4AF2D7335FB}">
      <dsp:nvSpPr>
        <dsp:cNvPr id="0" name=""/>
        <dsp:cNvSpPr/>
      </dsp:nvSpPr>
      <dsp:spPr>
        <a:xfrm>
          <a:off x="-127871" y="-49789"/>
          <a:ext cx="8789907" cy="2676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Ηλεκτρονικός Κατάλογος Δημοτικής Βιβλιοθήκης  πλήρως προσβάσιμος από την σελίδα της Βιβλιοθήκης </a:t>
          </a:r>
          <a:r>
            <a:rPr lang="en-US" sz="3000" kern="1200" dirty="0">
              <a:hlinkClick xmlns:r="http://schemas.openxmlformats.org/officeDocument/2006/relationships" r:id="rId1"/>
            </a:rPr>
            <a:t>https://www.librarykomotini.gr/index.php/el/</a:t>
          </a:r>
          <a:r>
            <a:rPr lang="el-GR" sz="3000" kern="1200" dirty="0"/>
            <a:t> </a:t>
          </a:r>
          <a:endParaRPr lang="en-US" sz="3000" kern="1200" dirty="0"/>
        </a:p>
      </dsp:txBody>
      <dsp:txXfrm>
        <a:off x="-49479" y="28603"/>
        <a:ext cx="5901753" cy="2519717"/>
      </dsp:txXfrm>
    </dsp:sp>
    <dsp:sp modelId="{52724BC5-023B-46EB-A13B-88526CC07DAF}">
      <dsp:nvSpPr>
        <dsp:cNvPr id="0" name=""/>
        <dsp:cNvSpPr/>
      </dsp:nvSpPr>
      <dsp:spPr>
        <a:xfrm>
          <a:off x="647708" y="3072795"/>
          <a:ext cx="8789907" cy="2676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Αναζήτηση τίτλων βιβλίων.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Αυτοματοποιημένη ενημέρωση ηλεκτρονικά στα μέλη για</a:t>
          </a:r>
          <a:r>
            <a:rPr lang="en-US" sz="3000" kern="1200" dirty="0"/>
            <a:t> </a:t>
          </a:r>
          <a:r>
            <a:rPr lang="el-GR" sz="3000" kern="1200" dirty="0"/>
            <a:t>τις συναλλαγές με τη Βιβλιοθήκη.</a:t>
          </a:r>
          <a:endParaRPr lang="en-US" sz="3000" kern="1200" dirty="0"/>
        </a:p>
      </dsp:txBody>
      <dsp:txXfrm>
        <a:off x="726100" y="3151187"/>
        <a:ext cx="6117817" cy="2519717"/>
      </dsp:txXfrm>
    </dsp:sp>
    <dsp:sp modelId="{14F4A2A2-7939-4DA1-8B18-9C8041AEC687}">
      <dsp:nvSpPr>
        <dsp:cNvPr id="0" name=""/>
        <dsp:cNvSpPr/>
      </dsp:nvSpPr>
      <dsp:spPr>
        <a:xfrm>
          <a:off x="1167546" y="6095802"/>
          <a:ext cx="9301392" cy="2875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Δημιουργία λογαριασμού  που δίνει τη δυνατότητα στα μέλη να  διαχειρίζονται τους δανεισμούς , τις επιστροφές , να κάνουν κρατήσεις</a:t>
          </a:r>
          <a:r>
            <a:rPr lang="en-US" sz="3000" kern="1200" dirty="0"/>
            <a:t>,</a:t>
          </a:r>
          <a:r>
            <a:rPr lang="el-GR" sz="3000" kern="1200" dirty="0"/>
            <a:t> να ελέγχουν το ιστορικό δανεισμού καθώς και να προτείνουν νέες αγορές.</a:t>
          </a:r>
          <a:endParaRPr lang="en-US" sz="3000" kern="1200" dirty="0"/>
        </a:p>
      </dsp:txBody>
      <dsp:txXfrm>
        <a:off x="1251771" y="6180027"/>
        <a:ext cx="6471270" cy="2707210"/>
      </dsp:txXfrm>
    </dsp:sp>
    <dsp:sp modelId="{313C4345-030C-4DD3-8409-9E0D8720886A}">
      <dsp:nvSpPr>
        <dsp:cNvPr id="0" name=""/>
        <dsp:cNvSpPr/>
      </dsp:nvSpPr>
      <dsp:spPr>
        <a:xfrm>
          <a:off x="6922310" y="1979890"/>
          <a:ext cx="1739726" cy="1739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13748" y="1979890"/>
        <a:ext cx="956850" cy="1309144"/>
      </dsp:txXfrm>
    </dsp:sp>
    <dsp:sp modelId="{30070643-B015-4C01-B0BB-1DE6E3ECB4D7}">
      <dsp:nvSpPr>
        <dsp:cNvPr id="0" name=""/>
        <dsp:cNvSpPr/>
      </dsp:nvSpPr>
      <dsp:spPr>
        <a:xfrm>
          <a:off x="7697890" y="5084633"/>
          <a:ext cx="1739726" cy="1739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89328" y="5084633"/>
        <a:ext cx="956850" cy="1309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E2228-963D-4C2D-97D3-CE1245DD3802}">
      <dsp:nvSpPr>
        <dsp:cNvPr id="0" name=""/>
        <dsp:cNvSpPr/>
      </dsp:nvSpPr>
      <dsp:spPr>
        <a:xfrm>
          <a:off x="20825" y="138123"/>
          <a:ext cx="3931957" cy="2359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3700" kern="1200" spc="488" dirty="0">
              <a:sym typeface="Avdira"/>
            </a:rPr>
            <a:t>Παρουσιάσεις</a:t>
          </a:r>
          <a:r>
            <a:rPr lang="en-US" sz="3700" kern="1200" spc="488" dirty="0">
              <a:sym typeface="Avdira"/>
            </a:rPr>
            <a:t> </a:t>
          </a:r>
          <a:r>
            <a:rPr lang="el-GR" sz="3700" kern="1200" spc="488">
              <a:sym typeface="Avdira"/>
            </a:rPr>
            <a:t>βιβλίων, </a:t>
          </a:r>
          <a:r>
            <a:rPr lang="el-GR" sz="3700" kern="1200" spc="488" dirty="0">
              <a:sym typeface="Avdira"/>
            </a:rPr>
            <a:t>ενηλίκων- παιδικών.</a:t>
          </a:r>
          <a:endParaRPr lang="el-GR" sz="3700" kern="1200" dirty="0"/>
        </a:p>
      </dsp:txBody>
      <dsp:txXfrm>
        <a:off x="20825" y="138123"/>
        <a:ext cx="3931957" cy="2359174"/>
      </dsp:txXfrm>
    </dsp:sp>
    <dsp:sp modelId="{0EB5681D-9D71-4960-81F7-0089F3100DB7}">
      <dsp:nvSpPr>
        <dsp:cNvPr id="0" name=""/>
        <dsp:cNvSpPr/>
      </dsp:nvSpPr>
      <dsp:spPr>
        <a:xfrm>
          <a:off x="4326161" y="214017"/>
          <a:ext cx="3931957" cy="235917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spc="488">
              <a:sym typeface="Avdira"/>
            </a:rPr>
            <a:t>Ανάδειξη </a:t>
          </a:r>
          <a:r>
            <a:rPr lang="el-GR" sz="3700" kern="1200" spc="488">
              <a:sym typeface="Avdira"/>
            </a:rPr>
            <a:t>δημιουργών της περιοχής.</a:t>
          </a:r>
          <a:endParaRPr lang="en-US" sz="3700" kern="1200" spc="488" dirty="0">
            <a:sym typeface="Avdira"/>
          </a:endParaRPr>
        </a:p>
      </dsp:txBody>
      <dsp:txXfrm>
        <a:off x="4326161" y="214017"/>
        <a:ext cx="3931957" cy="2359174"/>
      </dsp:txXfrm>
    </dsp:sp>
    <dsp:sp modelId="{53440423-C985-43B0-A3BA-FC3146627C4B}">
      <dsp:nvSpPr>
        <dsp:cNvPr id="0" name=""/>
        <dsp:cNvSpPr/>
      </dsp:nvSpPr>
      <dsp:spPr>
        <a:xfrm>
          <a:off x="2166887" y="3048983"/>
          <a:ext cx="3931957" cy="235917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3700" kern="1200" spc="488" dirty="0">
              <a:sym typeface="Avdira"/>
            </a:rPr>
            <a:t>Μηνιαίες θεματικές </a:t>
          </a:r>
          <a:r>
            <a:rPr lang="en-US" sz="3700" kern="1200" spc="488" dirty="0">
              <a:sym typeface="Avdira"/>
            </a:rPr>
            <a:t> δράσεις για </a:t>
          </a:r>
          <a:r>
            <a:rPr lang="el-GR" sz="3700" kern="1200" spc="488" dirty="0">
              <a:sym typeface="Avdira"/>
            </a:rPr>
            <a:t>παιδιά</a:t>
          </a:r>
          <a:endParaRPr lang="el-GR" sz="3700" kern="1200" dirty="0"/>
        </a:p>
      </dsp:txBody>
      <dsp:txXfrm>
        <a:off x="2166887" y="3048983"/>
        <a:ext cx="3931957" cy="2359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62E7-F2D5-44F6-8816-2446E947D804}">
      <dsp:nvSpPr>
        <dsp:cNvPr id="0" name=""/>
        <dsp:cNvSpPr/>
      </dsp:nvSpPr>
      <dsp:spPr>
        <a:xfrm>
          <a:off x="0" y="308"/>
          <a:ext cx="10782573" cy="17046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Προγραμματισμένες </a:t>
          </a:r>
          <a:r>
            <a:rPr lang="en-US" sz="3100" kern="1200" dirty="0"/>
            <a:t> ξεναγήσεις μαθητών </a:t>
          </a:r>
          <a:r>
            <a:rPr lang="el-GR" sz="3100" kern="1200" dirty="0"/>
            <a:t>σε εβδομαδιαία βάση σε όλη τη διάρκεια της σχολικής χρονιάς (900-1000 μαθητές σε κάθε σχολικό έτος)</a:t>
          </a:r>
          <a:endParaRPr lang="en-US" sz="3100" kern="1200" dirty="0"/>
        </a:p>
      </dsp:txBody>
      <dsp:txXfrm>
        <a:off x="83216" y="83524"/>
        <a:ext cx="10616141" cy="1538258"/>
      </dsp:txXfrm>
    </dsp:sp>
    <dsp:sp modelId="{7C3C8B46-603B-486B-A6EB-0021B256EB81}">
      <dsp:nvSpPr>
        <dsp:cNvPr id="0" name=""/>
        <dsp:cNvSpPr/>
      </dsp:nvSpPr>
      <dsp:spPr>
        <a:xfrm>
          <a:off x="0" y="1794278"/>
          <a:ext cx="10782573" cy="170469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Εκπαιδευτικές δράσεις για σχολεία (Νηπιαγωγεία &amp; Δημοτικά) – 1000 μαθητές συμμετέχουν ετησίως   </a:t>
          </a:r>
          <a:endParaRPr lang="en-US" sz="3100" kern="1200" dirty="0"/>
        </a:p>
      </dsp:txBody>
      <dsp:txXfrm>
        <a:off x="83216" y="1877494"/>
        <a:ext cx="10616141" cy="1538258"/>
      </dsp:txXfrm>
    </dsp:sp>
    <dsp:sp modelId="{68BA03D7-8CAC-453A-ABCE-B4B5E423D790}">
      <dsp:nvSpPr>
        <dsp:cNvPr id="0" name=""/>
        <dsp:cNvSpPr/>
      </dsp:nvSpPr>
      <dsp:spPr>
        <a:xfrm>
          <a:off x="0" y="3588248"/>
          <a:ext cx="10782573" cy="170469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4 </a:t>
          </a:r>
          <a:r>
            <a:rPr lang="el-GR" sz="3100" kern="1200" dirty="0"/>
            <a:t>Καλοκαιρινές</a:t>
          </a:r>
          <a:r>
            <a:rPr lang="en-US" sz="3100" kern="1200" dirty="0"/>
            <a:t> Εκστρατείες της Ε</a:t>
          </a:r>
          <a:r>
            <a:rPr lang="el-GR" sz="3100" kern="1200" dirty="0"/>
            <a:t>θνικής Βιβλιοθήκης της Ελλάδος</a:t>
          </a:r>
          <a:r>
            <a:rPr lang="en-US" sz="3100" kern="1200" dirty="0"/>
            <a:t> </a:t>
          </a:r>
          <a:r>
            <a:rPr lang="el-GR" sz="3100" kern="1200" dirty="0"/>
            <a:t>- 400 περ. παιδιά κάθε καλοκαίρι </a:t>
          </a:r>
          <a:endParaRPr lang="en-US" sz="3100" kern="1200" dirty="0"/>
        </a:p>
      </dsp:txBody>
      <dsp:txXfrm>
        <a:off x="83216" y="3671464"/>
        <a:ext cx="10616141" cy="1538258"/>
      </dsp:txXfrm>
    </dsp:sp>
    <dsp:sp modelId="{4147EC5C-6E31-4946-A7D2-3B8FDDD64142}">
      <dsp:nvSpPr>
        <dsp:cNvPr id="0" name=""/>
        <dsp:cNvSpPr/>
      </dsp:nvSpPr>
      <dsp:spPr>
        <a:xfrm>
          <a:off x="0" y="5382218"/>
          <a:ext cx="10782573" cy="170469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Πρόγραμμα</a:t>
          </a:r>
          <a:r>
            <a:rPr lang="el-GR" sz="3100" kern="1200" dirty="0"/>
            <a:t> Δια Βίου Μάθησης </a:t>
          </a:r>
          <a:r>
            <a:rPr lang="en-US" sz="3100" kern="1200" dirty="0"/>
            <a:t> Τοπικής Ιστορίας</a:t>
          </a:r>
          <a:r>
            <a:rPr lang="el-GR" sz="3100" kern="1200" dirty="0"/>
            <a:t> για εκπαιδευτικούς </a:t>
          </a:r>
          <a:endParaRPr lang="en-US" sz="3100" kern="1200" dirty="0"/>
        </a:p>
      </dsp:txBody>
      <dsp:txXfrm>
        <a:off x="83216" y="5465434"/>
        <a:ext cx="10616141" cy="1538258"/>
      </dsp:txXfrm>
    </dsp:sp>
    <dsp:sp modelId="{AAA971EA-4391-4509-A95D-EFE8D215328D}">
      <dsp:nvSpPr>
        <dsp:cNvPr id="0" name=""/>
        <dsp:cNvSpPr/>
      </dsp:nvSpPr>
      <dsp:spPr>
        <a:xfrm>
          <a:off x="0" y="7176188"/>
          <a:ext cx="10782573" cy="170469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Οργανώθηκαν από τη Βιβλιοθήκη 30</a:t>
          </a:r>
          <a:r>
            <a:rPr lang="en-US" sz="3100" kern="1200" dirty="0"/>
            <a:t> τμήματα Δια Βίου Μάθησης </a:t>
          </a:r>
          <a:r>
            <a:rPr lang="el-GR" sz="3100" kern="1200" dirty="0"/>
            <a:t>Ενηλίκων </a:t>
          </a:r>
          <a:endParaRPr lang="en-US" sz="3100" kern="1200" dirty="0"/>
        </a:p>
      </dsp:txBody>
      <dsp:txXfrm>
        <a:off x="83216" y="7259404"/>
        <a:ext cx="10616141" cy="1538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545B0-45C5-411B-9B80-F7225A9E2544}">
      <dsp:nvSpPr>
        <dsp:cNvPr id="0" name=""/>
        <dsp:cNvSpPr/>
      </dsp:nvSpPr>
      <dsp:spPr>
        <a:xfrm>
          <a:off x="0" y="14833"/>
          <a:ext cx="10831339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Δημοκρίτειο Πανεπιστήμιο Θράκης</a:t>
          </a:r>
          <a:r>
            <a:rPr lang="en-US" sz="4000" kern="1200" dirty="0"/>
            <a:t> – ημερίδες,</a:t>
          </a:r>
          <a:r>
            <a:rPr lang="el-GR" sz="4000" kern="1200" dirty="0"/>
            <a:t> διαλέξεις, συνέδρια,</a:t>
          </a:r>
          <a:r>
            <a:rPr lang="en-US" sz="4000" kern="1200" dirty="0"/>
            <a:t> </a:t>
          </a:r>
          <a:r>
            <a:rPr lang="el-GR" sz="4000" kern="1200" dirty="0"/>
            <a:t>πρακτική </a:t>
          </a:r>
          <a:r>
            <a:rPr lang="en-US" sz="4000" kern="1200" dirty="0"/>
            <a:t>άσκηση φοιτητών</a:t>
          </a:r>
        </a:p>
      </dsp:txBody>
      <dsp:txXfrm>
        <a:off x="109232" y="124065"/>
        <a:ext cx="10612875" cy="2019161"/>
      </dsp:txXfrm>
    </dsp:sp>
    <dsp:sp modelId="{F0151B5E-0E9C-47AE-8E99-E85AC7281029}">
      <dsp:nvSpPr>
        <dsp:cNvPr id="0" name=""/>
        <dsp:cNvSpPr/>
      </dsp:nvSpPr>
      <dsp:spPr>
        <a:xfrm>
          <a:off x="0" y="2367658"/>
          <a:ext cx="10831339" cy="223762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Διευθύνσεις </a:t>
          </a:r>
          <a:r>
            <a:rPr lang="el-GR" sz="4000" kern="1200" dirty="0"/>
            <a:t>Εκπαίδευσης</a:t>
          </a:r>
          <a:r>
            <a:rPr lang="en-US" sz="4000" kern="1200" dirty="0"/>
            <a:t> Πρωτοβάθμιας &amp; Δευτεροβάθμιας</a:t>
          </a:r>
        </a:p>
      </dsp:txBody>
      <dsp:txXfrm>
        <a:off x="109232" y="2476890"/>
        <a:ext cx="10612875" cy="2019161"/>
      </dsp:txXfrm>
    </dsp:sp>
    <dsp:sp modelId="{BFF8F733-C8A1-4B34-B24B-A60A1BEBE8C5}">
      <dsp:nvSpPr>
        <dsp:cNvPr id="0" name=""/>
        <dsp:cNvSpPr/>
      </dsp:nvSpPr>
      <dsp:spPr>
        <a:xfrm>
          <a:off x="0" y="7088142"/>
          <a:ext cx="10831339" cy="223762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Ιερά  Μητρόπ</a:t>
          </a:r>
          <a:r>
            <a:rPr lang="el-GR" sz="4000" kern="1200" dirty="0"/>
            <a:t>ολη</a:t>
          </a:r>
          <a:r>
            <a:rPr lang="en-US" sz="4000" kern="1200" dirty="0"/>
            <a:t> Μα</a:t>
          </a:r>
          <a:r>
            <a:rPr lang="el-GR" sz="4000" kern="1200" dirty="0"/>
            <a:t>ρωνείας</a:t>
          </a:r>
          <a:r>
            <a:rPr lang="en-US" sz="4000" kern="1200" dirty="0"/>
            <a:t> &amp; Κομοτηνής</a:t>
          </a:r>
        </a:p>
      </dsp:txBody>
      <dsp:txXfrm>
        <a:off x="109232" y="7197374"/>
        <a:ext cx="10612875" cy="2019161"/>
      </dsp:txXfrm>
    </dsp:sp>
    <dsp:sp modelId="{15861537-86C2-406D-BDB2-759718B5C253}">
      <dsp:nvSpPr>
        <dsp:cNvPr id="0" name=""/>
        <dsp:cNvSpPr/>
      </dsp:nvSpPr>
      <dsp:spPr>
        <a:xfrm>
          <a:off x="0" y="4662884"/>
          <a:ext cx="10831339" cy="223762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Δομές Δήμου: Ξένωνας Φιλοξενίας Γυναικών Δήμου Κομοτηνής,  Exagono, Παιδικοί Σταθμοί, </a:t>
          </a:r>
          <a:r>
            <a:rPr lang="el-GR" sz="4000" kern="1200" dirty="0"/>
            <a:t>Πρόγραμμα </a:t>
          </a:r>
          <a:r>
            <a:rPr lang="en-US" sz="4000" kern="1200" dirty="0" err="1"/>
            <a:t>Βοήθει</a:t>
          </a:r>
          <a:r>
            <a:rPr lang="en-US" sz="4000" kern="1200" dirty="0"/>
            <a:t>α στο σπίτι.</a:t>
          </a:r>
        </a:p>
      </dsp:txBody>
      <dsp:txXfrm>
        <a:off x="109232" y="4772116"/>
        <a:ext cx="10612875" cy="2019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DC06-3A0F-4848-AC65-214F79A703FE}">
      <dsp:nvSpPr>
        <dsp:cNvPr id="0" name=""/>
        <dsp:cNvSpPr/>
      </dsp:nvSpPr>
      <dsp:spPr>
        <a:xfrm>
          <a:off x="0" y="796199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 Πολιτιστικούς και Αθλητικούς Συλλόγους</a:t>
          </a:r>
          <a:endParaRPr lang="en-US" sz="4000" kern="1200" dirty="0"/>
        </a:p>
      </dsp:txBody>
      <dsp:txXfrm>
        <a:off x="46834" y="843033"/>
        <a:ext cx="16141873" cy="865732"/>
      </dsp:txXfrm>
    </dsp:sp>
    <dsp:sp modelId="{94FBA159-9F8F-49D7-B4A9-E9DB9503206F}">
      <dsp:nvSpPr>
        <dsp:cNvPr id="0" name=""/>
        <dsp:cNvSpPr/>
      </dsp:nvSpPr>
      <dsp:spPr>
        <a:xfrm>
          <a:off x="0" y="1870799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Ελληνικό Ερυθρό </a:t>
          </a:r>
          <a:r>
            <a:rPr lang="el-GR" sz="4000" kern="1200" dirty="0"/>
            <a:t>Σταυρό</a:t>
          </a:r>
          <a:r>
            <a:rPr lang="en-US" sz="4000" kern="1200" dirty="0"/>
            <a:t>– Τμήμα Κομοτηνής</a:t>
          </a:r>
          <a:endParaRPr lang="el-GR" sz="4000" kern="1200" dirty="0"/>
        </a:p>
      </dsp:txBody>
      <dsp:txXfrm>
        <a:off x="46834" y="1917633"/>
        <a:ext cx="16141873" cy="865732"/>
      </dsp:txXfrm>
    </dsp:sp>
    <dsp:sp modelId="{C59489BD-304C-430C-9C87-5D1128C96861}">
      <dsp:nvSpPr>
        <dsp:cNvPr id="0" name=""/>
        <dsp:cNvSpPr/>
      </dsp:nvSpPr>
      <dsp:spPr>
        <a:xfrm>
          <a:off x="0" y="2945400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Συμβουλευτικό Κέντρο Κομοτηνής</a:t>
          </a:r>
          <a:endParaRPr lang="en-US" sz="4000" kern="1200" dirty="0"/>
        </a:p>
      </dsp:txBody>
      <dsp:txXfrm>
        <a:off x="46834" y="2992234"/>
        <a:ext cx="16141873" cy="865732"/>
      </dsp:txXfrm>
    </dsp:sp>
    <dsp:sp modelId="{5E0552C9-7EE3-4809-B0A0-0E88D6F65BF7}">
      <dsp:nvSpPr>
        <dsp:cNvPr id="0" name=""/>
        <dsp:cNvSpPr/>
      </dsp:nvSpPr>
      <dsp:spPr>
        <a:xfrm>
          <a:off x="0" y="4020000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Πα</a:t>
          </a:r>
          <a:r>
            <a:rPr lang="el-GR" sz="4000" kern="1200" dirty="0"/>
            <a:t>ιδικά</a:t>
          </a:r>
          <a:r>
            <a:rPr lang="en-US" sz="4000" kern="1200" dirty="0"/>
            <a:t> Χωριά SOS</a:t>
          </a:r>
          <a:r>
            <a:rPr lang="el-GR" sz="4000" kern="1200" dirty="0"/>
            <a:t>, </a:t>
          </a:r>
          <a:r>
            <a:rPr lang="en-US" sz="4000" kern="1200" dirty="0"/>
            <a:t>Europedirect</a:t>
          </a:r>
          <a:r>
            <a:rPr lang="el-GR" sz="4000" kern="1200" dirty="0"/>
            <a:t>, </a:t>
          </a:r>
          <a:r>
            <a:rPr lang="en-US" sz="4000" kern="1200" dirty="0"/>
            <a:t>Κέντρο Πρόληψης ΠΕ </a:t>
          </a:r>
          <a:r>
            <a:rPr lang="el-GR" sz="4000" kern="1200" dirty="0"/>
            <a:t>Ροδόπη</a:t>
          </a:r>
          <a:r>
            <a:rPr lang="en-US" sz="4000" kern="1200" dirty="0"/>
            <a:t>ς ‘</a:t>
          </a:r>
          <a:r>
            <a:rPr lang="el-GR" sz="4000" kern="1200" dirty="0"/>
            <a:t>Ορφέας</a:t>
          </a:r>
          <a:r>
            <a:rPr lang="en-US" sz="4000" kern="1200" dirty="0"/>
            <a:t>’</a:t>
          </a:r>
        </a:p>
      </dsp:txBody>
      <dsp:txXfrm>
        <a:off x="46834" y="4066834"/>
        <a:ext cx="16141873" cy="865732"/>
      </dsp:txXfrm>
    </dsp:sp>
    <dsp:sp modelId="{93668432-327D-402F-B8C1-B1CE68A46EA2}">
      <dsp:nvSpPr>
        <dsp:cNvPr id="0" name=""/>
        <dsp:cNvSpPr/>
      </dsp:nvSpPr>
      <dsp:spPr>
        <a:xfrm>
          <a:off x="0" y="5083190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Βιβλιοπωλεία της πόλης</a:t>
          </a:r>
          <a:endParaRPr lang="en-US" sz="4000" kern="1200" dirty="0"/>
        </a:p>
      </dsp:txBody>
      <dsp:txXfrm>
        <a:off x="46834" y="5130024"/>
        <a:ext cx="16141873" cy="865732"/>
      </dsp:txXfrm>
    </dsp:sp>
    <dsp:sp modelId="{AA0DD6FC-AF44-45AD-99F5-C633879EB683}">
      <dsp:nvSpPr>
        <dsp:cNvPr id="0" name=""/>
        <dsp:cNvSpPr/>
      </dsp:nvSpPr>
      <dsp:spPr>
        <a:xfrm>
          <a:off x="0" y="6186617"/>
          <a:ext cx="16235541" cy="9594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Εκδοτικούς οίκους</a:t>
          </a:r>
          <a:endParaRPr lang="en-US" sz="4000" kern="1200" dirty="0"/>
        </a:p>
      </dsp:txBody>
      <dsp:txXfrm>
        <a:off x="46834" y="6233451"/>
        <a:ext cx="16141873" cy="8657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98DB-7491-46EE-8705-5A4382BF9E41}">
      <dsp:nvSpPr>
        <dsp:cNvPr id="0" name=""/>
        <dsp:cNvSpPr/>
      </dsp:nvSpPr>
      <dsp:spPr>
        <a:xfrm>
          <a:off x="0" y="41985"/>
          <a:ext cx="10350768" cy="19492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• Ιστοσελίδα: </a:t>
          </a:r>
          <a:r>
            <a:rPr lang="en-US" sz="4900" kern="1200" dirty="0">
              <a:hlinkClick xmlns:r="http://schemas.openxmlformats.org/officeDocument/2006/relationships" r:id="rId1"/>
            </a:rPr>
            <a:t>https://librarykomotini.gr/</a:t>
          </a:r>
          <a:r>
            <a:rPr lang="el-GR" sz="4900" kern="1200" dirty="0"/>
            <a:t> </a:t>
          </a:r>
          <a:endParaRPr lang="en-US" sz="4900" kern="1200" dirty="0"/>
        </a:p>
      </dsp:txBody>
      <dsp:txXfrm>
        <a:off x="95153" y="137138"/>
        <a:ext cx="10160462" cy="1758914"/>
      </dsp:txXfrm>
    </dsp:sp>
    <dsp:sp modelId="{98E5D157-BC5A-4578-94E6-E5FBB72127F8}">
      <dsp:nvSpPr>
        <dsp:cNvPr id="0" name=""/>
        <dsp:cNvSpPr/>
      </dsp:nvSpPr>
      <dsp:spPr>
        <a:xfrm>
          <a:off x="0" y="2132325"/>
          <a:ext cx="10350768" cy="194922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• Προφίλ Google για πληροφόρηση του κοινού</a:t>
          </a:r>
        </a:p>
      </dsp:txBody>
      <dsp:txXfrm>
        <a:off x="95153" y="2227478"/>
        <a:ext cx="10160462" cy="1758914"/>
      </dsp:txXfrm>
    </dsp:sp>
    <dsp:sp modelId="{4E9C5065-E4E4-4322-B1AA-97FB543ED376}">
      <dsp:nvSpPr>
        <dsp:cNvPr id="0" name=""/>
        <dsp:cNvSpPr/>
      </dsp:nvSpPr>
      <dsp:spPr>
        <a:xfrm>
          <a:off x="0" y="4222665"/>
          <a:ext cx="10350768" cy="194922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•Facebook: /dimotikivivliothikikomotinis</a:t>
          </a:r>
        </a:p>
      </dsp:txBody>
      <dsp:txXfrm>
        <a:off x="95153" y="4317818"/>
        <a:ext cx="10160462" cy="1758914"/>
      </dsp:txXfrm>
    </dsp:sp>
    <dsp:sp modelId="{31A36004-9786-4903-B921-8330F1CD4D0B}">
      <dsp:nvSpPr>
        <dsp:cNvPr id="0" name=""/>
        <dsp:cNvSpPr/>
      </dsp:nvSpPr>
      <dsp:spPr>
        <a:xfrm>
          <a:off x="0" y="6313005"/>
          <a:ext cx="10350768" cy="19492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•Instagram: @dimotiki_vivliothiki_komotinis</a:t>
          </a:r>
          <a:r>
            <a:rPr lang="el-GR" sz="4900" kern="1200" dirty="0"/>
            <a:t> </a:t>
          </a:r>
          <a:endParaRPr lang="en-US" sz="4900" kern="1200" dirty="0"/>
        </a:p>
      </dsp:txBody>
      <dsp:txXfrm>
        <a:off x="95153" y="6408158"/>
        <a:ext cx="10160462" cy="1758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07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7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24575,'0'7'0,"7"16"0,8 4 0,3-3-8191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07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0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4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24575,'0'-7'0,"0"-1"-8191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4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24575,'7'7'0,"2"2"-8191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5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5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24575,'7'0'0,"2"0"-8191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7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9T14:12:0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s://www.canva.com/design/DAGkaY6Utv0/rcFlrGr9ql3SM0PMsP74Tw/edit?ui=eyJEIjp7IlQiOnsiQSI6IlBCWDBMY3JNSFhNazV0R3YifX19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7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21" Type="http://schemas.openxmlformats.org/officeDocument/2006/relationships/diagramQuickStyle" Target="../diagrams/quickStyle2.xml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17" Type="http://schemas.openxmlformats.org/officeDocument/2006/relationships/customXml" Target="../ink/ink10.xml"/><Relationship Id="rId2" Type="http://schemas.openxmlformats.org/officeDocument/2006/relationships/image" Target="../media/image5.jpg"/><Relationship Id="rId16" Type="http://schemas.openxmlformats.org/officeDocument/2006/relationships/customXml" Target="../ink/ink9.xml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microsoft.com/office/2007/relationships/diagramDrawing" Target="../diagrams/drawing2.xml"/><Relationship Id="rId10" Type="http://schemas.openxmlformats.org/officeDocument/2006/relationships/image" Target="../media/image6.png"/><Relationship Id="rId19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openxmlformats.org/officeDocument/2006/relationships/customXml" Target="../ink/ink5.xml"/><Relationship Id="rId14" Type="http://schemas.openxmlformats.org/officeDocument/2006/relationships/image" Target="../media/image8.png"/><Relationship Id="rId22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hyperlink" Target="https://www.canva.com/design/DAGkaY6Utv0/rcFlrGr9ql3SM0PMsP74Tw/edit?ui=eyJEIjp7IlQiOnsiQSI6IlBCWDBMY3JNSFhNazV0R3YifX19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73978"/>
            <a:ext cx="17221200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l-GR" sz="4000" spc="400" dirty="0">
                <a:solidFill>
                  <a:schemeClr val="bg2">
                    <a:lumMod val="10000"/>
                  </a:schemeClr>
                </a:solidFill>
                <a:latin typeface="AC Soft Icecream"/>
                <a:ea typeface="AC Soft Icecream"/>
              </a:rPr>
              <a:t>Καλώς ήρθατε στη Δημοτική Βιβλιοθήκη Κομοτηνής</a:t>
            </a:r>
            <a:endParaRPr lang="en-US" sz="4000" spc="400" dirty="0">
              <a:solidFill>
                <a:schemeClr val="bg2">
                  <a:lumMod val="10000"/>
                </a:schemeClr>
              </a:solidFill>
              <a:latin typeface="AC Soft Icecream"/>
              <a:ea typeface="AC Soft Icecream"/>
              <a:sym typeface="AC Soft Icecream"/>
            </a:endParaRPr>
          </a:p>
        </p:txBody>
      </p:sp>
      <p:pic>
        <p:nvPicPr>
          <p:cNvPr id="6" name="Εικόνα 5" descr="Εικόνα που περιέχει εξωτερικός χώρος/ύπαιθρος, κτίριο, δέντρο, ουρανό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4B7AAA7-CC64-AE45-31D4-5334E942A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9398"/>
            <a:ext cx="13639800" cy="9202193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3336BB-D7E9-68A9-8169-FED67AF8D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712" y="1914525"/>
            <a:ext cx="3228975" cy="32289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89E056B-1AB0-2F76-4CF2-99A5E8E6A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87" y="6681787"/>
            <a:ext cx="368539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65205" y="961233"/>
            <a:ext cx="5127988" cy="83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u="sng" kern="1200" spc="121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AC Soft Icecream"/>
                <a:hlinkClick r:id="rId2" tooltip="https://www.canva.com/design/DAGkaY6Utv0/rcFlrGr9ql3SM0PMsP74Tw/edit?ui=eyJEIjp7IlQiOnsiQSI6IlBCWDBMY3JNSFhNazV0R3YifX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💻 </a:t>
            </a:r>
            <a:endParaRPr lang="el-GR" sz="8100" u="sng" kern="1200" spc="1210" dirty="0">
              <a:solidFill>
                <a:srgbClr val="0000FF"/>
              </a:solidFill>
              <a:latin typeface="+mj-lt"/>
              <a:ea typeface="+mj-ea"/>
              <a:cs typeface="+mj-cs"/>
              <a:sym typeface="AC Soft Icecream"/>
              <a:hlinkClick r:id="rId2" tooltip="https://www.canva.com/design/DAGkaY6Utv0/rcFlrGr9ql3SM0PMsP74Tw/edit?ui=eyJEIjp7IlQiOnsiQSI6IlBCWDBMY3JNSFhNazV0R3YifX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spc="121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  <a:hlinkClick r:id="rId2" tooltip="https://www.canva.com/design/DAGkaY6Utv0/rcFlrGr9ql3SM0PMsP74Tw/edit?ui=eyJEIjp7IlQiOnsiQSI6IlBCWDBMY3JNSFhNazV0R3YifX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Ψηφιακή Παρουσία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41175" y="5194079"/>
            <a:ext cx="8115300" cy="27432"/>
          </a:xfrm>
          <a:custGeom>
            <a:avLst/>
            <a:gdLst>
              <a:gd name="connsiteX0" fmla="*/ 0 w 8115300"/>
              <a:gd name="connsiteY0" fmla="*/ 0 h 27432"/>
              <a:gd name="connsiteX1" fmla="*/ 432816 w 8115300"/>
              <a:gd name="connsiteY1" fmla="*/ 0 h 27432"/>
              <a:gd name="connsiteX2" fmla="*/ 1190244 w 8115300"/>
              <a:gd name="connsiteY2" fmla="*/ 0 h 27432"/>
              <a:gd name="connsiteX3" fmla="*/ 1623060 w 8115300"/>
              <a:gd name="connsiteY3" fmla="*/ 0 h 27432"/>
              <a:gd name="connsiteX4" fmla="*/ 2218182 w 8115300"/>
              <a:gd name="connsiteY4" fmla="*/ 0 h 27432"/>
              <a:gd name="connsiteX5" fmla="*/ 3056763 w 8115300"/>
              <a:gd name="connsiteY5" fmla="*/ 0 h 27432"/>
              <a:gd name="connsiteX6" fmla="*/ 3733038 w 8115300"/>
              <a:gd name="connsiteY6" fmla="*/ 0 h 27432"/>
              <a:gd name="connsiteX7" fmla="*/ 4490466 w 8115300"/>
              <a:gd name="connsiteY7" fmla="*/ 0 h 27432"/>
              <a:gd name="connsiteX8" fmla="*/ 5085588 w 8115300"/>
              <a:gd name="connsiteY8" fmla="*/ 0 h 27432"/>
              <a:gd name="connsiteX9" fmla="*/ 5761863 w 8115300"/>
              <a:gd name="connsiteY9" fmla="*/ 0 h 27432"/>
              <a:gd name="connsiteX10" fmla="*/ 6600444 w 8115300"/>
              <a:gd name="connsiteY10" fmla="*/ 0 h 27432"/>
              <a:gd name="connsiteX11" fmla="*/ 7114413 w 8115300"/>
              <a:gd name="connsiteY11" fmla="*/ 0 h 27432"/>
              <a:gd name="connsiteX12" fmla="*/ 8115300 w 8115300"/>
              <a:gd name="connsiteY12" fmla="*/ 0 h 27432"/>
              <a:gd name="connsiteX13" fmla="*/ 8115300 w 8115300"/>
              <a:gd name="connsiteY13" fmla="*/ 27432 h 27432"/>
              <a:gd name="connsiteX14" fmla="*/ 7520178 w 8115300"/>
              <a:gd name="connsiteY14" fmla="*/ 27432 h 27432"/>
              <a:gd name="connsiteX15" fmla="*/ 7087362 w 8115300"/>
              <a:gd name="connsiteY15" fmla="*/ 27432 h 27432"/>
              <a:gd name="connsiteX16" fmla="*/ 6411087 w 8115300"/>
              <a:gd name="connsiteY16" fmla="*/ 27432 h 27432"/>
              <a:gd name="connsiteX17" fmla="*/ 5897118 w 8115300"/>
              <a:gd name="connsiteY17" fmla="*/ 27432 h 27432"/>
              <a:gd name="connsiteX18" fmla="*/ 5220843 w 8115300"/>
              <a:gd name="connsiteY18" fmla="*/ 27432 h 27432"/>
              <a:gd name="connsiteX19" fmla="*/ 4544568 w 8115300"/>
              <a:gd name="connsiteY19" fmla="*/ 27432 h 27432"/>
              <a:gd name="connsiteX20" fmla="*/ 3868293 w 8115300"/>
              <a:gd name="connsiteY20" fmla="*/ 27432 h 27432"/>
              <a:gd name="connsiteX21" fmla="*/ 3192018 w 8115300"/>
              <a:gd name="connsiteY21" fmla="*/ 27432 h 27432"/>
              <a:gd name="connsiteX22" fmla="*/ 2596896 w 8115300"/>
              <a:gd name="connsiteY22" fmla="*/ 27432 h 27432"/>
              <a:gd name="connsiteX23" fmla="*/ 1839468 w 8115300"/>
              <a:gd name="connsiteY23" fmla="*/ 27432 h 27432"/>
              <a:gd name="connsiteX24" fmla="*/ 1163193 w 8115300"/>
              <a:gd name="connsiteY24" fmla="*/ 27432 h 27432"/>
              <a:gd name="connsiteX25" fmla="*/ 0 w 8115300"/>
              <a:gd name="connsiteY25" fmla="*/ 27432 h 27432"/>
              <a:gd name="connsiteX26" fmla="*/ 0 w 81153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5300" h="27432" fill="none" extrusionOk="0">
                <a:moveTo>
                  <a:pt x="0" y="0"/>
                </a:moveTo>
                <a:cubicBezTo>
                  <a:pt x="190010" y="894"/>
                  <a:pt x="220703" y="16712"/>
                  <a:pt x="432816" y="0"/>
                </a:cubicBezTo>
                <a:cubicBezTo>
                  <a:pt x="644929" y="-16712"/>
                  <a:pt x="925351" y="-2130"/>
                  <a:pt x="1190244" y="0"/>
                </a:cubicBezTo>
                <a:cubicBezTo>
                  <a:pt x="1455137" y="2130"/>
                  <a:pt x="1428691" y="10242"/>
                  <a:pt x="1623060" y="0"/>
                </a:cubicBezTo>
                <a:cubicBezTo>
                  <a:pt x="1817429" y="-10242"/>
                  <a:pt x="1970637" y="26101"/>
                  <a:pt x="2218182" y="0"/>
                </a:cubicBezTo>
                <a:cubicBezTo>
                  <a:pt x="2465727" y="-26101"/>
                  <a:pt x="2697424" y="-37662"/>
                  <a:pt x="3056763" y="0"/>
                </a:cubicBezTo>
                <a:cubicBezTo>
                  <a:pt x="3416102" y="37662"/>
                  <a:pt x="3593057" y="5679"/>
                  <a:pt x="3733038" y="0"/>
                </a:cubicBezTo>
                <a:cubicBezTo>
                  <a:pt x="3873019" y="-5679"/>
                  <a:pt x="4227702" y="-17899"/>
                  <a:pt x="4490466" y="0"/>
                </a:cubicBezTo>
                <a:cubicBezTo>
                  <a:pt x="4753230" y="17899"/>
                  <a:pt x="4954916" y="-7629"/>
                  <a:pt x="5085588" y="0"/>
                </a:cubicBezTo>
                <a:cubicBezTo>
                  <a:pt x="5216260" y="7629"/>
                  <a:pt x="5443283" y="13568"/>
                  <a:pt x="5761863" y="0"/>
                </a:cubicBezTo>
                <a:cubicBezTo>
                  <a:pt x="6080443" y="-13568"/>
                  <a:pt x="6414913" y="34176"/>
                  <a:pt x="6600444" y="0"/>
                </a:cubicBezTo>
                <a:cubicBezTo>
                  <a:pt x="6785975" y="-34176"/>
                  <a:pt x="6979908" y="24439"/>
                  <a:pt x="7114413" y="0"/>
                </a:cubicBezTo>
                <a:cubicBezTo>
                  <a:pt x="7248918" y="-24439"/>
                  <a:pt x="7753242" y="49243"/>
                  <a:pt x="8115300" y="0"/>
                </a:cubicBezTo>
                <a:cubicBezTo>
                  <a:pt x="8114711" y="10802"/>
                  <a:pt x="8114630" y="18406"/>
                  <a:pt x="8115300" y="27432"/>
                </a:cubicBezTo>
                <a:cubicBezTo>
                  <a:pt x="7919968" y="56537"/>
                  <a:pt x="7815832" y="29302"/>
                  <a:pt x="7520178" y="27432"/>
                </a:cubicBezTo>
                <a:cubicBezTo>
                  <a:pt x="7224524" y="25562"/>
                  <a:pt x="7237397" y="41582"/>
                  <a:pt x="7087362" y="27432"/>
                </a:cubicBezTo>
                <a:cubicBezTo>
                  <a:pt x="6937327" y="13282"/>
                  <a:pt x="6666361" y="21099"/>
                  <a:pt x="6411087" y="27432"/>
                </a:cubicBezTo>
                <a:cubicBezTo>
                  <a:pt x="6155814" y="33765"/>
                  <a:pt x="6076699" y="29106"/>
                  <a:pt x="5897118" y="27432"/>
                </a:cubicBezTo>
                <a:cubicBezTo>
                  <a:pt x="5717537" y="25758"/>
                  <a:pt x="5480643" y="60140"/>
                  <a:pt x="5220843" y="27432"/>
                </a:cubicBezTo>
                <a:cubicBezTo>
                  <a:pt x="4961043" y="-5276"/>
                  <a:pt x="4741983" y="10261"/>
                  <a:pt x="4544568" y="27432"/>
                </a:cubicBezTo>
                <a:cubicBezTo>
                  <a:pt x="4347154" y="44603"/>
                  <a:pt x="4107592" y="3653"/>
                  <a:pt x="3868293" y="27432"/>
                </a:cubicBezTo>
                <a:cubicBezTo>
                  <a:pt x="3628995" y="51211"/>
                  <a:pt x="3474283" y="17408"/>
                  <a:pt x="3192018" y="27432"/>
                </a:cubicBezTo>
                <a:cubicBezTo>
                  <a:pt x="2909754" y="37456"/>
                  <a:pt x="2798966" y="32872"/>
                  <a:pt x="2596896" y="27432"/>
                </a:cubicBezTo>
                <a:cubicBezTo>
                  <a:pt x="2394826" y="21992"/>
                  <a:pt x="2025585" y="38694"/>
                  <a:pt x="1839468" y="27432"/>
                </a:cubicBezTo>
                <a:cubicBezTo>
                  <a:pt x="1653351" y="16170"/>
                  <a:pt x="1444068" y="17283"/>
                  <a:pt x="1163193" y="27432"/>
                </a:cubicBezTo>
                <a:cubicBezTo>
                  <a:pt x="882319" y="37581"/>
                  <a:pt x="259987" y="69926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8115300" h="27432" stroke="0" extrusionOk="0">
                <a:moveTo>
                  <a:pt x="0" y="0"/>
                </a:moveTo>
                <a:cubicBezTo>
                  <a:pt x="246921" y="20773"/>
                  <a:pt x="378767" y="-16956"/>
                  <a:pt x="595122" y="0"/>
                </a:cubicBezTo>
                <a:cubicBezTo>
                  <a:pt x="811477" y="16956"/>
                  <a:pt x="846257" y="-13061"/>
                  <a:pt x="1027938" y="0"/>
                </a:cubicBezTo>
                <a:cubicBezTo>
                  <a:pt x="1209619" y="13061"/>
                  <a:pt x="1578503" y="7172"/>
                  <a:pt x="1866519" y="0"/>
                </a:cubicBezTo>
                <a:cubicBezTo>
                  <a:pt x="2154535" y="-7172"/>
                  <a:pt x="2226239" y="7373"/>
                  <a:pt x="2461641" y="0"/>
                </a:cubicBezTo>
                <a:cubicBezTo>
                  <a:pt x="2697043" y="-7373"/>
                  <a:pt x="2901650" y="-10054"/>
                  <a:pt x="3056763" y="0"/>
                </a:cubicBezTo>
                <a:cubicBezTo>
                  <a:pt x="3211876" y="10054"/>
                  <a:pt x="3585194" y="26991"/>
                  <a:pt x="3895344" y="0"/>
                </a:cubicBezTo>
                <a:cubicBezTo>
                  <a:pt x="4205494" y="-26991"/>
                  <a:pt x="4295029" y="18672"/>
                  <a:pt x="4409313" y="0"/>
                </a:cubicBezTo>
                <a:cubicBezTo>
                  <a:pt x="4523597" y="-18672"/>
                  <a:pt x="4956843" y="3306"/>
                  <a:pt x="5247894" y="0"/>
                </a:cubicBezTo>
                <a:cubicBezTo>
                  <a:pt x="5538945" y="-3306"/>
                  <a:pt x="5725486" y="41316"/>
                  <a:pt x="6086475" y="0"/>
                </a:cubicBezTo>
                <a:cubicBezTo>
                  <a:pt x="6447464" y="-41316"/>
                  <a:pt x="6467270" y="-130"/>
                  <a:pt x="6762750" y="0"/>
                </a:cubicBezTo>
                <a:cubicBezTo>
                  <a:pt x="7058230" y="130"/>
                  <a:pt x="7713814" y="14357"/>
                  <a:pt x="8115300" y="0"/>
                </a:cubicBezTo>
                <a:cubicBezTo>
                  <a:pt x="8113940" y="10164"/>
                  <a:pt x="8115383" y="19377"/>
                  <a:pt x="8115300" y="27432"/>
                </a:cubicBezTo>
                <a:cubicBezTo>
                  <a:pt x="7951056" y="30523"/>
                  <a:pt x="7778080" y="21630"/>
                  <a:pt x="7682484" y="27432"/>
                </a:cubicBezTo>
                <a:cubicBezTo>
                  <a:pt x="7586888" y="33234"/>
                  <a:pt x="7123604" y="-3715"/>
                  <a:pt x="6843903" y="27432"/>
                </a:cubicBezTo>
                <a:cubicBezTo>
                  <a:pt x="6564202" y="58579"/>
                  <a:pt x="6499708" y="46045"/>
                  <a:pt x="6329934" y="27432"/>
                </a:cubicBezTo>
                <a:cubicBezTo>
                  <a:pt x="6160160" y="8819"/>
                  <a:pt x="5847230" y="12305"/>
                  <a:pt x="5653659" y="27432"/>
                </a:cubicBezTo>
                <a:cubicBezTo>
                  <a:pt x="5460088" y="42559"/>
                  <a:pt x="5091368" y="49579"/>
                  <a:pt x="4815078" y="27432"/>
                </a:cubicBezTo>
                <a:cubicBezTo>
                  <a:pt x="4538788" y="5285"/>
                  <a:pt x="4312121" y="56408"/>
                  <a:pt x="4138803" y="27432"/>
                </a:cubicBezTo>
                <a:cubicBezTo>
                  <a:pt x="3965485" y="-1544"/>
                  <a:pt x="3850471" y="37054"/>
                  <a:pt x="3705987" y="27432"/>
                </a:cubicBezTo>
                <a:cubicBezTo>
                  <a:pt x="3561503" y="17810"/>
                  <a:pt x="3428606" y="6693"/>
                  <a:pt x="3192018" y="27432"/>
                </a:cubicBezTo>
                <a:cubicBezTo>
                  <a:pt x="2955430" y="48171"/>
                  <a:pt x="2708142" y="29499"/>
                  <a:pt x="2353437" y="27432"/>
                </a:cubicBezTo>
                <a:cubicBezTo>
                  <a:pt x="1998732" y="25365"/>
                  <a:pt x="1984171" y="39554"/>
                  <a:pt x="1677162" y="27432"/>
                </a:cubicBezTo>
                <a:cubicBezTo>
                  <a:pt x="1370153" y="15310"/>
                  <a:pt x="1367960" y="5957"/>
                  <a:pt x="1163193" y="27432"/>
                </a:cubicBezTo>
                <a:cubicBezTo>
                  <a:pt x="958426" y="48907"/>
                  <a:pt x="303607" y="-7538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6A71CD-FB43-DA04-FFEE-57096BB0D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831122"/>
              </p:ext>
            </p:extLst>
          </p:nvPr>
        </p:nvGraphicFramePr>
        <p:xfrm>
          <a:off x="6972027" y="961233"/>
          <a:ext cx="10350768" cy="830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BAECC3F-09E6-5CFE-3E5A-5A2D0DD147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4762"/>
            <a:ext cx="8806856" cy="1028700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FCB7D8F-784D-B13F-18D3-877128DC4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68" y="4762"/>
            <a:ext cx="9433520" cy="10277476"/>
          </a:xfrm>
        </p:spPr>
      </p:pic>
    </p:spTree>
    <p:extLst>
      <p:ext uri="{BB962C8B-B14F-4D97-AF65-F5344CB8AC3E}">
        <p14:creationId xmlns:p14="http://schemas.microsoft.com/office/powerpoint/2010/main" val="22375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Θέση περιεχομένου 19">
            <a:extLst>
              <a:ext uri="{FF2B5EF4-FFF2-40B4-BE49-F238E27FC236}">
                <a16:creationId xmlns:a16="http://schemas.microsoft.com/office/drawing/2014/main" id="{A5DF87D1-E274-82C3-C0E8-CBFBA2482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0"/>
            <a:ext cx="9220200" cy="10287000"/>
          </a:xfrm>
        </p:spPr>
      </p:pic>
      <p:pic>
        <p:nvPicPr>
          <p:cNvPr id="18" name="Θέση περιεχομένου 17">
            <a:extLst>
              <a:ext uri="{FF2B5EF4-FFF2-40B4-BE49-F238E27FC236}">
                <a16:creationId xmlns:a16="http://schemas.microsoft.com/office/drawing/2014/main" id="{59860F17-9EBF-CB85-8E8F-46B9A3C8A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10282237"/>
          </a:xfrm>
        </p:spPr>
      </p:pic>
    </p:spTree>
    <p:extLst>
      <p:ext uri="{BB962C8B-B14F-4D97-AF65-F5344CB8AC3E}">
        <p14:creationId xmlns:p14="http://schemas.microsoft.com/office/powerpoint/2010/main" val="40422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FF708FD-B779-5FC4-F1B8-781DED80E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14" y="66368"/>
            <a:ext cx="7206343" cy="10220632"/>
          </a:xfrm>
          <a:effectLst>
            <a:softEdge rad="177800"/>
          </a:effectLst>
        </p:spPr>
      </p:pic>
      <p:pic>
        <p:nvPicPr>
          <p:cNvPr id="16" name="Θέση περιεχομένου 15">
            <a:extLst>
              <a:ext uri="{FF2B5EF4-FFF2-40B4-BE49-F238E27FC236}">
                <a16:creationId xmlns:a16="http://schemas.microsoft.com/office/drawing/2014/main" id="{6F23FD75-6ABA-D026-AECC-2A465057C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3414" cy="10263414"/>
          </a:xfrm>
        </p:spPr>
      </p:pic>
    </p:spTree>
    <p:extLst>
      <p:ext uri="{BB962C8B-B14F-4D97-AF65-F5344CB8AC3E}">
        <p14:creationId xmlns:p14="http://schemas.microsoft.com/office/powerpoint/2010/main" val="191654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BEBF521-05E1-64C3-94E5-2F6F5C554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3"/>
            <a:ext cx="7696200" cy="10322083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3FC8353-1740-1F7B-DD32-EE2D7151A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6675"/>
            <a:ext cx="9931400" cy="10153650"/>
          </a:xfr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163706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C5B91F32-8D29-72FE-E08A-C5F979B80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"/>
            <a:ext cx="7429500" cy="10060214"/>
          </a:xfrm>
          <a:effectLst>
            <a:softEdge rad="279400"/>
          </a:effectLst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FC73AF9-8463-047C-3FB7-B38F97336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71" y="185055"/>
            <a:ext cx="7429500" cy="1006021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72317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58C75CDD-9696-B669-933C-58BDE618B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80" y="-47625"/>
            <a:ext cx="10287000" cy="10287000"/>
          </a:xfrm>
          <a:effectLst>
            <a:softEdge rad="381000"/>
          </a:effectLst>
        </p:spPr>
      </p:pic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03702937-B406-6CB6-B3AC-1E284BE733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1"/>
            <a:ext cx="8218169" cy="10272712"/>
          </a:xfr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47224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E2F45D56-1E6E-4555-70FB-FD6E096C6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1233574" cy="10287001"/>
          </a:xfrm>
          <a:effectLst>
            <a:softEdge rad="177800"/>
          </a:effectLst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33F757C4-2578-7437-D6EE-3638B984D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89" y="-114300"/>
            <a:ext cx="8335830" cy="10414000"/>
          </a:xfr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7643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11934535" y="2835702"/>
            <a:ext cx="8790076" cy="3118715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ρουχισμός, άτομο, Χορός, παπούτσι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C6A33FD-DE16-2E82-13A4-C780A115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r="-1" b="-1"/>
          <a:stretch>
            <a:fillRect/>
          </a:stretch>
        </p:blipFill>
        <p:spPr>
          <a:xfrm>
            <a:off x="1257300" y="1057147"/>
            <a:ext cx="15942564" cy="816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09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129" y="3543300"/>
            <a:ext cx="17939742" cy="434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4"/>
              </a:lnSpc>
            </a:pPr>
            <a:r>
              <a:rPr lang="en-US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Ευχαριστ</a:t>
            </a:r>
            <a:r>
              <a:rPr lang="el-GR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ώ</a:t>
            </a:r>
            <a:r>
              <a:rPr lang="en-US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  για </a:t>
            </a:r>
          </a:p>
          <a:p>
            <a:pPr algn="ctr">
              <a:lnSpc>
                <a:spcPts val="17664"/>
              </a:lnSpc>
            </a:pPr>
            <a:r>
              <a:rPr lang="en-US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την </a:t>
            </a:r>
            <a:r>
              <a:rPr lang="el-GR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προσοχή </a:t>
            </a:r>
            <a:r>
              <a:rPr lang="en-US" sz="9200" spc="3578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 σας.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5F4259E-40FE-BFFD-A316-AD7414A05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8612"/>
            <a:ext cx="3228975" cy="32289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F98C5A-8220-5B6C-8D8A-9D010D573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028700"/>
            <a:ext cx="368539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780436-A522-6457-6D98-EA3FEA55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6102" y="38101"/>
            <a:ext cx="13182600" cy="966788"/>
          </a:xfrm>
        </p:spPr>
        <p:txBody>
          <a:bodyPr>
            <a:normAutofit/>
          </a:bodyPr>
          <a:lstStyle/>
          <a:p>
            <a:r>
              <a:rPr lang="el-GR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AC Soft Icecream" panose="020B0604020202020204" charset="0"/>
                <a:ea typeface="AC Soft Icecream" panose="020B0604020202020204" charset="0"/>
                <a:cs typeface="+mn-cs"/>
              </a:rPr>
              <a:t>Η ιστορική «Τσανάκλειος»</a:t>
            </a:r>
            <a:endParaRPr lang="el-GR" sz="4000" spc="600" dirty="0">
              <a:solidFill>
                <a:schemeClr val="tx1">
                  <a:lumMod val="95000"/>
                  <a:lumOff val="5000"/>
                </a:schemeClr>
              </a:solidFill>
              <a:latin typeface="AC Soft Icecream" panose="020B0604020202020204" charset="0"/>
              <a:ea typeface="AC Soft Icecream" panose="020B0604020202020204" charset="0"/>
            </a:endParaRPr>
          </a:p>
        </p:txBody>
      </p:sp>
      <p:pic>
        <p:nvPicPr>
          <p:cNvPr id="4" name="Θέση περιεχομένου 5">
            <a:extLst>
              <a:ext uri="{FF2B5EF4-FFF2-40B4-BE49-F238E27FC236}">
                <a16:creationId xmlns:a16="http://schemas.microsoft.com/office/drawing/2014/main" id="{83A946CA-D81B-F59B-2E5B-278DE24E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05" y="1028701"/>
            <a:ext cx="7619998" cy="9220200"/>
          </a:xfrm>
          <a:prstGeom prst="rect">
            <a:avLst/>
          </a:prstGeom>
          <a:effectLst>
            <a:softEdge rad="330200"/>
          </a:effectLst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B6BC425-4C4C-3FA0-2A6B-56242A387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324397"/>
              </p:ext>
            </p:extLst>
          </p:nvPr>
        </p:nvGraphicFramePr>
        <p:xfrm>
          <a:off x="304800" y="1004888"/>
          <a:ext cx="10341068" cy="990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9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381695-7A76-F386-4E55-C7418277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05364"/>
            <a:ext cx="12954000" cy="1143000"/>
          </a:xfrm>
        </p:spPr>
        <p:txBody>
          <a:bodyPr>
            <a:noAutofit/>
          </a:bodyPr>
          <a:lstStyle/>
          <a:p>
            <a:r>
              <a:rPr lang="el-GR" sz="5000" spc="400" dirty="0">
                <a:solidFill>
                  <a:schemeClr val="accent3">
                    <a:lumMod val="50000"/>
                  </a:schemeClr>
                </a:solidFill>
                <a:latin typeface="AC Soft Icecream" panose="020B0604020202020204" charset="0"/>
                <a:ea typeface="AC Soft Icecream" panose="020B0604020202020204" charset="0"/>
                <a:cs typeface="+mn-cs"/>
              </a:rPr>
              <a:t>Η</a:t>
            </a:r>
            <a:r>
              <a:rPr lang="en-US" sz="5000" spc="400" dirty="0">
                <a:solidFill>
                  <a:schemeClr val="accent3">
                    <a:lumMod val="50000"/>
                  </a:schemeClr>
                </a:solidFill>
                <a:latin typeface="AC Soft Icecream" panose="020B0604020202020204" charset="0"/>
                <a:ea typeface="AC Soft Icecream" panose="020B0604020202020204" charset="0"/>
                <a:cs typeface="+mn-cs"/>
              </a:rPr>
              <a:t> </a:t>
            </a:r>
            <a:r>
              <a:rPr lang="el-GR" sz="5000" spc="400" dirty="0">
                <a:solidFill>
                  <a:schemeClr val="accent3">
                    <a:lumMod val="50000"/>
                  </a:schemeClr>
                </a:solidFill>
                <a:latin typeface="AC Soft Icecream" panose="020B0604020202020204" charset="0"/>
                <a:ea typeface="AC Soft Icecream" panose="020B0604020202020204" charset="0"/>
                <a:cs typeface="+mn-cs"/>
              </a:rPr>
              <a:t>Δημοτική Βιβλιοθήκη Κομοτηνής </a:t>
            </a:r>
            <a:endParaRPr lang="el-GR" sz="5000" spc="400" dirty="0">
              <a:solidFill>
                <a:schemeClr val="accent3">
                  <a:lumMod val="50000"/>
                </a:schemeClr>
              </a:solidFill>
              <a:latin typeface="AC Soft Icecream" panose="020B0604020202020204" charset="0"/>
              <a:ea typeface="AC Soft Icecream" panose="020B060402020202020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97DCCA-7C2B-A408-C06F-346B0AE7D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26710"/>
            <a:ext cx="8633028" cy="8960289"/>
          </a:xfrm>
          <a:prstGeom prst="rect">
            <a:avLst/>
          </a:prstGeom>
          <a:effectLst>
            <a:softEdge rad="190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12D3C2AB-DD62-91DA-6BC4-7BCFE6DED2C8}"/>
                  </a:ext>
                </a:extLst>
              </p14:cNvPr>
              <p14:cNvContentPartPr/>
              <p14:nvPr/>
            </p14:nvContentPartPr>
            <p14:xfrm>
              <a:off x="4774897" y="7707114"/>
              <a:ext cx="360" cy="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12D3C2AB-DD62-91DA-6BC4-7BCFE6DED2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257" y="7698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F314202A-664D-AB60-C9DB-085C5F800CFC}"/>
                  </a:ext>
                </a:extLst>
              </p14:cNvPr>
              <p14:cNvContentPartPr/>
              <p14:nvPr/>
            </p14:nvContentPartPr>
            <p14:xfrm>
              <a:off x="3178657" y="9782154"/>
              <a:ext cx="360" cy="36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F314202A-664D-AB60-C9DB-085C5F800C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657" y="9773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7131A01E-9081-C056-4E32-0462AF337ED4}"/>
                  </a:ext>
                </a:extLst>
              </p14:cNvPr>
              <p14:cNvContentPartPr/>
              <p14:nvPr/>
            </p14:nvContentPartPr>
            <p14:xfrm>
              <a:off x="2743057" y="6066954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7131A01E-9081-C056-4E32-0462AF337E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417" y="6058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Γραφή 22">
                <a:extLst>
                  <a:ext uri="{FF2B5EF4-FFF2-40B4-BE49-F238E27FC236}">
                    <a16:creationId xmlns:a16="http://schemas.microsoft.com/office/drawing/2014/main" id="{4EADCE7F-792B-96A8-9136-92070AFDE5B6}"/>
                  </a:ext>
                </a:extLst>
              </p14:cNvPr>
              <p14:cNvContentPartPr/>
              <p14:nvPr/>
            </p14:nvContentPartPr>
            <p14:xfrm>
              <a:off x="3943102" y="2594295"/>
              <a:ext cx="360" cy="6120"/>
            </p14:xfrm>
          </p:contentPart>
        </mc:Choice>
        <mc:Fallback xmlns="">
          <p:pic>
            <p:nvPicPr>
              <p:cNvPr id="23" name="Γραφή 22">
                <a:extLst>
                  <a:ext uri="{FF2B5EF4-FFF2-40B4-BE49-F238E27FC236}">
                    <a16:creationId xmlns:a16="http://schemas.microsoft.com/office/drawing/2014/main" id="{4EADCE7F-792B-96A8-9136-92070AFDE5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6982" y="2588175"/>
                <a:ext cx="12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Γραφή 23">
                <a:extLst>
                  <a:ext uri="{FF2B5EF4-FFF2-40B4-BE49-F238E27FC236}">
                    <a16:creationId xmlns:a16="http://schemas.microsoft.com/office/drawing/2014/main" id="{5FFD8519-8595-90AB-B4C3-A245F8F89DA3}"/>
                  </a:ext>
                </a:extLst>
              </p14:cNvPr>
              <p14:cNvContentPartPr/>
              <p14:nvPr/>
            </p14:nvContentPartPr>
            <p14:xfrm>
              <a:off x="4014742" y="2529135"/>
              <a:ext cx="6120" cy="6120"/>
            </p14:xfrm>
          </p:contentPart>
        </mc:Choice>
        <mc:Fallback xmlns="">
          <p:pic>
            <p:nvPicPr>
              <p:cNvPr id="24" name="Γραφή 23">
                <a:extLst>
                  <a:ext uri="{FF2B5EF4-FFF2-40B4-BE49-F238E27FC236}">
                    <a16:creationId xmlns:a16="http://schemas.microsoft.com/office/drawing/2014/main" id="{5FFD8519-8595-90AB-B4C3-A245F8F89D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8622" y="2523015"/>
                <a:ext cx="1836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429FABD3-8833-AB2A-5281-BA86237A4478}"/>
              </a:ext>
            </a:extLst>
          </p:cNvPr>
          <p:cNvGrpSpPr/>
          <p:nvPr/>
        </p:nvGrpSpPr>
        <p:grpSpPr>
          <a:xfrm>
            <a:off x="4043182" y="2557215"/>
            <a:ext cx="20160" cy="360"/>
            <a:chOff x="4043182" y="2557215"/>
            <a:chExt cx="201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3A045C81-7121-AB0F-8181-F80D09144C1B}"/>
                    </a:ext>
                  </a:extLst>
                </p14:cNvPr>
                <p14:cNvContentPartPr/>
                <p14:nvPr/>
              </p14:nvContentPartPr>
              <p14:xfrm>
                <a:off x="4043182" y="2557215"/>
                <a:ext cx="360" cy="360"/>
              </p14:xfrm>
            </p:contentPart>
          </mc:Choice>
          <mc:Fallback xmlns=""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id="{3A045C81-7121-AB0F-8181-F80D09144C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37062" y="255109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74826FD2-BE77-9B1B-30CF-ED84B6F72DFD}"/>
                    </a:ext>
                  </a:extLst>
                </p14:cNvPr>
                <p14:cNvContentPartPr/>
                <p14:nvPr/>
              </p14:nvContentPartPr>
              <p14:xfrm>
                <a:off x="4057222" y="2557215"/>
                <a:ext cx="6120" cy="360"/>
              </p14:xfrm>
            </p:contentPart>
          </mc:Choice>
          <mc:Fallback xmlns=""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id="{74826FD2-BE77-9B1B-30CF-ED84B6F72D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51102" y="2551095"/>
                  <a:ext cx="1836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Γραφή 27">
                <a:extLst>
                  <a:ext uri="{FF2B5EF4-FFF2-40B4-BE49-F238E27FC236}">
                    <a16:creationId xmlns:a16="http://schemas.microsoft.com/office/drawing/2014/main" id="{B77FFA9B-1FF3-8445-5DFA-79703F481B1F}"/>
                  </a:ext>
                </a:extLst>
              </p14:cNvPr>
              <p14:cNvContentPartPr/>
              <p14:nvPr/>
            </p14:nvContentPartPr>
            <p14:xfrm>
              <a:off x="2971822" y="1686015"/>
              <a:ext cx="360" cy="360"/>
            </p14:xfrm>
          </p:contentPart>
        </mc:Choice>
        <mc:Fallback xmlns="">
          <p:pic>
            <p:nvPicPr>
              <p:cNvPr id="28" name="Γραφή 27">
                <a:extLst>
                  <a:ext uri="{FF2B5EF4-FFF2-40B4-BE49-F238E27FC236}">
                    <a16:creationId xmlns:a16="http://schemas.microsoft.com/office/drawing/2014/main" id="{B77FFA9B-1FF3-8445-5DFA-79703F481B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5702" y="1679895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3B82EBA-16D2-9EF0-7E2D-6D832C329E11}"/>
              </a:ext>
            </a:extLst>
          </p:cNvPr>
          <p:cNvGrpSpPr/>
          <p:nvPr/>
        </p:nvGrpSpPr>
        <p:grpSpPr>
          <a:xfrm>
            <a:off x="2828902" y="1999935"/>
            <a:ext cx="14760" cy="29520"/>
            <a:chOff x="2828902" y="1999935"/>
            <a:chExt cx="14760" cy="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AE81BA0D-B46A-F7D7-D1A4-FEC115F1C3CD}"/>
                    </a:ext>
                  </a:extLst>
                </p14:cNvPr>
                <p14:cNvContentPartPr/>
                <p14:nvPr/>
              </p14:nvContentPartPr>
              <p14:xfrm>
                <a:off x="2842942" y="1999935"/>
                <a:ext cx="360" cy="360"/>
              </p14:xfrm>
            </p:contentPart>
          </mc:Choice>
          <mc:Fallback xmlns=""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AE81BA0D-B46A-F7D7-D1A4-FEC115F1C3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36822" y="199381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E0533DED-C2DD-C998-D6A7-61C023637590}"/>
                    </a:ext>
                  </a:extLst>
                </p14:cNvPr>
                <p14:cNvContentPartPr/>
                <p14:nvPr/>
              </p14:nvContentPartPr>
              <p14:xfrm>
                <a:off x="2828902" y="1999935"/>
                <a:ext cx="14760" cy="29520"/>
              </p14:xfrm>
            </p:contentPart>
          </mc:Choice>
          <mc:Fallback xmlns=""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E0533DED-C2DD-C998-D6A7-61C0236375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22782" y="1993815"/>
                  <a:ext cx="27000" cy="417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1" name="Διάγραμμα 40">
            <a:extLst>
              <a:ext uri="{FF2B5EF4-FFF2-40B4-BE49-F238E27FC236}">
                <a16:creationId xmlns:a16="http://schemas.microsoft.com/office/drawing/2014/main" id="{B91E28D7-F55D-5813-9835-6E717B322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144136"/>
              </p:ext>
            </p:extLst>
          </p:nvPr>
        </p:nvGraphicFramePr>
        <p:xfrm>
          <a:off x="8482932" y="1467978"/>
          <a:ext cx="10059626" cy="793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45374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3FC0B-4B3D-07C1-25B4-7FDC0D87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87022FF-6BAF-7EC2-C37D-1AD10072DDF2}"/>
              </a:ext>
            </a:extLst>
          </p:cNvPr>
          <p:cNvSpPr/>
          <p:nvPr/>
        </p:nvSpPr>
        <p:spPr>
          <a:xfrm>
            <a:off x="0" y="1287000"/>
            <a:ext cx="6893254" cy="9000000"/>
          </a:xfrm>
          <a:custGeom>
            <a:avLst/>
            <a:gdLst/>
            <a:ahLst/>
            <a:cxnLst/>
            <a:rect l="l" t="t" r="r" b="b"/>
            <a:pathLst>
              <a:path w="6893254" h="6893254">
                <a:moveTo>
                  <a:pt x="0" y="0"/>
                </a:moveTo>
                <a:lnTo>
                  <a:pt x="6893254" y="0"/>
                </a:lnTo>
                <a:lnTo>
                  <a:pt x="6893254" y="6893254"/>
                </a:lnTo>
                <a:lnTo>
                  <a:pt x="0" y="6893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30200"/>
          </a:effectLst>
        </p:spPr>
        <p:txBody>
          <a:bodyPr/>
          <a:lstStyle/>
          <a:p>
            <a:endParaRPr lang="el-G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DA540D3-63A3-C79E-2BF5-24175DEEF3D9}"/>
              </a:ext>
            </a:extLst>
          </p:cNvPr>
          <p:cNvSpPr txBox="1"/>
          <p:nvPr/>
        </p:nvSpPr>
        <p:spPr>
          <a:xfrm>
            <a:off x="0" y="14288"/>
            <a:ext cx="18669000" cy="924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5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📚</a:t>
            </a:r>
            <a:r>
              <a:rPr lang="el-GR" sz="3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Η Βιβλιοθήκη σε αριθμούς από τον Σεπτέμβριο 2020</a:t>
            </a:r>
            <a:endParaRPr lang="en-US" sz="3000" spc="1000" dirty="0">
              <a:solidFill>
                <a:schemeClr val="bg2">
                  <a:lumMod val="25000"/>
                </a:schemeClr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5C065D0-6086-945E-0185-783261AEB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289854"/>
              </p:ext>
            </p:extLst>
          </p:nvPr>
        </p:nvGraphicFramePr>
        <p:xfrm>
          <a:off x="7086600" y="1131504"/>
          <a:ext cx="10341068" cy="892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90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D55738C-382D-A9F7-9D5A-0FA260D59BEE}"/>
              </a:ext>
            </a:extLst>
          </p:cNvPr>
          <p:cNvSpPr txBox="1"/>
          <p:nvPr/>
        </p:nvSpPr>
        <p:spPr>
          <a:xfrm>
            <a:off x="0" y="14288"/>
            <a:ext cx="17221200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📚 </a:t>
            </a:r>
            <a:r>
              <a:rPr lang="el-GR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Ηλεκτρονικές </a:t>
            </a:r>
            <a:r>
              <a:rPr lang="en-US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Υπ</a:t>
            </a:r>
            <a:r>
              <a:rPr lang="el-GR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ηρεσίες</a:t>
            </a:r>
            <a:r>
              <a:rPr lang="en-US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 </a:t>
            </a:r>
            <a:r>
              <a:rPr lang="el-GR" sz="4000" spc="1000" dirty="0">
                <a:solidFill>
                  <a:schemeClr val="bg2">
                    <a:lumMod val="25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Βιβλιοθήκης</a:t>
            </a:r>
            <a:endParaRPr lang="en-US" sz="4000" spc="1000" dirty="0">
              <a:solidFill>
                <a:schemeClr val="bg2">
                  <a:lumMod val="25000"/>
                </a:schemeClr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EAC9E8DF-C978-0CAC-B81D-C3C709DF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975554"/>
              </p:ext>
            </p:extLst>
          </p:nvPr>
        </p:nvGraphicFramePr>
        <p:xfrm>
          <a:off x="7086600" y="1131504"/>
          <a:ext cx="10341068" cy="892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83F153-DD03-8DAE-FD52-A6D5832C5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9" y="985708"/>
            <a:ext cx="5972132" cy="8958198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35899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60120" y="488053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spc="1210" dirty="0">
                <a:latin typeface="+mj-lt"/>
                <a:ea typeface="+mj-ea"/>
                <a:cs typeface="+mj-cs"/>
                <a:sym typeface="AC Soft Icecream"/>
              </a:rPr>
              <a:t>📖 </a:t>
            </a:r>
            <a:r>
              <a:rPr lang="en-US" sz="5700" spc="121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Εκδηλώσεις &amp; Βιβλιοδράσεις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βιβλιοθήκη, Βιβλιοθήκη, εσωτερικός χώρος, σκην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57A3260-7B60-7EC2-032B-08D6E322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15361"/>
          <a:stretch/>
        </p:blipFill>
        <p:spPr>
          <a:xfrm>
            <a:off x="8727538" y="800100"/>
            <a:ext cx="8904190" cy="88772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FEA81826-EC1F-69E2-4B97-EEEB19752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2563"/>
              </p:ext>
            </p:extLst>
          </p:nvPr>
        </p:nvGraphicFramePr>
        <p:xfrm>
          <a:off x="234205" y="4365099"/>
          <a:ext cx="8259128" cy="553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52499" y="961234"/>
            <a:ext cx="6019527" cy="83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kern="1200" spc="121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C Soft Icecream"/>
              </a:rPr>
              <a:t>🎓 </a:t>
            </a:r>
            <a:r>
              <a:rPr lang="en-US" sz="5000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Εκπαιδευτικές Δράσεις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645B6B5-D701-17F0-21D4-309AF8E3D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574236"/>
              </p:ext>
            </p:extLst>
          </p:nvPr>
        </p:nvGraphicFramePr>
        <p:xfrm>
          <a:off x="6972026" y="961233"/>
          <a:ext cx="10782573" cy="8881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52500" y="961234"/>
            <a:ext cx="5127988" cy="83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300" kern="1200" spc="121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C Soft Icecream"/>
              </a:rPr>
              <a:t>🤝 </a:t>
            </a:r>
            <a:r>
              <a:rPr lang="en-US" sz="4000" b="1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Συνεργασίες</a:t>
            </a:r>
            <a:r>
              <a:rPr lang="el-GR" sz="4000" b="1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 </a:t>
            </a:r>
            <a:r>
              <a:rPr lang="en-US" sz="4000" b="1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με </a:t>
            </a:r>
            <a:endParaRPr lang="el-GR" sz="4000" b="1" kern="1200" spc="121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  <a:sym typeface="AC Soft Icecream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Φορείς&amp; Δομές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41175" y="5194079"/>
            <a:ext cx="8115300" cy="27432"/>
          </a:xfrm>
          <a:custGeom>
            <a:avLst/>
            <a:gdLst>
              <a:gd name="connsiteX0" fmla="*/ 0 w 8115300"/>
              <a:gd name="connsiteY0" fmla="*/ 0 h 27432"/>
              <a:gd name="connsiteX1" fmla="*/ 432816 w 8115300"/>
              <a:gd name="connsiteY1" fmla="*/ 0 h 27432"/>
              <a:gd name="connsiteX2" fmla="*/ 1190244 w 8115300"/>
              <a:gd name="connsiteY2" fmla="*/ 0 h 27432"/>
              <a:gd name="connsiteX3" fmla="*/ 1623060 w 8115300"/>
              <a:gd name="connsiteY3" fmla="*/ 0 h 27432"/>
              <a:gd name="connsiteX4" fmla="*/ 2218182 w 8115300"/>
              <a:gd name="connsiteY4" fmla="*/ 0 h 27432"/>
              <a:gd name="connsiteX5" fmla="*/ 3056763 w 8115300"/>
              <a:gd name="connsiteY5" fmla="*/ 0 h 27432"/>
              <a:gd name="connsiteX6" fmla="*/ 3733038 w 8115300"/>
              <a:gd name="connsiteY6" fmla="*/ 0 h 27432"/>
              <a:gd name="connsiteX7" fmla="*/ 4490466 w 8115300"/>
              <a:gd name="connsiteY7" fmla="*/ 0 h 27432"/>
              <a:gd name="connsiteX8" fmla="*/ 5085588 w 8115300"/>
              <a:gd name="connsiteY8" fmla="*/ 0 h 27432"/>
              <a:gd name="connsiteX9" fmla="*/ 5761863 w 8115300"/>
              <a:gd name="connsiteY9" fmla="*/ 0 h 27432"/>
              <a:gd name="connsiteX10" fmla="*/ 6600444 w 8115300"/>
              <a:gd name="connsiteY10" fmla="*/ 0 h 27432"/>
              <a:gd name="connsiteX11" fmla="*/ 7114413 w 8115300"/>
              <a:gd name="connsiteY11" fmla="*/ 0 h 27432"/>
              <a:gd name="connsiteX12" fmla="*/ 8115300 w 8115300"/>
              <a:gd name="connsiteY12" fmla="*/ 0 h 27432"/>
              <a:gd name="connsiteX13" fmla="*/ 8115300 w 8115300"/>
              <a:gd name="connsiteY13" fmla="*/ 27432 h 27432"/>
              <a:gd name="connsiteX14" fmla="*/ 7520178 w 8115300"/>
              <a:gd name="connsiteY14" fmla="*/ 27432 h 27432"/>
              <a:gd name="connsiteX15" fmla="*/ 7087362 w 8115300"/>
              <a:gd name="connsiteY15" fmla="*/ 27432 h 27432"/>
              <a:gd name="connsiteX16" fmla="*/ 6411087 w 8115300"/>
              <a:gd name="connsiteY16" fmla="*/ 27432 h 27432"/>
              <a:gd name="connsiteX17" fmla="*/ 5897118 w 8115300"/>
              <a:gd name="connsiteY17" fmla="*/ 27432 h 27432"/>
              <a:gd name="connsiteX18" fmla="*/ 5220843 w 8115300"/>
              <a:gd name="connsiteY18" fmla="*/ 27432 h 27432"/>
              <a:gd name="connsiteX19" fmla="*/ 4544568 w 8115300"/>
              <a:gd name="connsiteY19" fmla="*/ 27432 h 27432"/>
              <a:gd name="connsiteX20" fmla="*/ 3868293 w 8115300"/>
              <a:gd name="connsiteY20" fmla="*/ 27432 h 27432"/>
              <a:gd name="connsiteX21" fmla="*/ 3192018 w 8115300"/>
              <a:gd name="connsiteY21" fmla="*/ 27432 h 27432"/>
              <a:gd name="connsiteX22" fmla="*/ 2596896 w 8115300"/>
              <a:gd name="connsiteY22" fmla="*/ 27432 h 27432"/>
              <a:gd name="connsiteX23" fmla="*/ 1839468 w 8115300"/>
              <a:gd name="connsiteY23" fmla="*/ 27432 h 27432"/>
              <a:gd name="connsiteX24" fmla="*/ 1163193 w 8115300"/>
              <a:gd name="connsiteY24" fmla="*/ 27432 h 27432"/>
              <a:gd name="connsiteX25" fmla="*/ 0 w 8115300"/>
              <a:gd name="connsiteY25" fmla="*/ 27432 h 27432"/>
              <a:gd name="connsiteX26" fmla="*/ 0 w 81153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5300" h="27432" fill="none" extrusionOk="0">
                <a:moveTo>
                  <a:pt x="0" y="0"/>
                </a:moveTo>
                <a:cubicBezTo>
                  <a:pt x="190010" y="894"/>
                  <a:pt x="220703" y="16712"/>
                  <a:pt x="432816" y="0"/>
                </a:cubicBezTo>
                <a:cubicBezTo>
                  <a:pt x="644929" y="-16712"/>
                  <a:pt x="925351" y="-2130"/>
                  <a:pt x="1190244" y="0"/>
                </a:cubicBezTo>
                <a:cubicBezTo>
                  <a:pt x="1455137" y="2130"/>
                  <a:pt x="1428691" y="10242"/>
                  <a:pt x="1623060" y="0"/>
                </a:cubicBezTo>
                <a:cubicBezTo>
                  <a:pt x="1817429" y="-10242"/>
                  <a:pt x="1970637" y="26101"/>
                  <a:pt x="2218182" y="0"/>
                </a:cubicBezTo>
                <a:cubicBezTo>
                  <a:pt x="2465727" y="-26101"/>
                  <a:pt x="2697424" y="-37662"/>
                  <a:pt x="3056763" y="0"/>
                </a:cubicBezTo>
                <a:cubicBezTo>
                  <a:pt x="3416102" y="37662"/>
                  <a:pt x="3593057" y="5679"/>
                  <a:pt x="3733038" y="0"/>
                </a:cubicBezTo>
                <a:cubicBezTo>
                  <a:pt x="3873019" y="-5679"/>
                  <a:pt x="4227702" y="-17899"/>
                  <a:pt x="4490466" y="0"/>
                </a:cubicBezTo>
                <a:cubicBezTo>
                  <a:pt x="4753230" y="17899"/>
                  <a:pt x="4954916" y="-7629"/>
                  <a:pt x="5085588" y="0"/>
                </a:cubicBezTo>
                <a:cubicBezTo>
                  <a:pt x="5216260" y="7629"/>
                  <a:pt x="5443283" y="13568"/>
                  <a:pt x="5761863" y="0"/>
                </a:cubicBezTo>
                <a:cubicBezTo>
                  <a:pt x="6080443" y="-13568"/>
                  <a:pt x="6414913" y="34176"/>
                  <a:pt x="6600444" y="0"/>
                </a:cubicBezTo>
                <a:cubicBezTo>
                  <a:pt x="6785975" y="-34176"/>
                  <a:pt x="6979908" y="24439"/>
                  <a:pt x="7114413" y="0"/>
                </a:cubicBezTo>
                <a:cubicBezTo>
                  <a:pt x="7248918" y="-24439"/>
                  <a:pt x="7753242" y="49243"/>
                  <a:pt x="8115300" y="0"/>
                </a:cubicBezTo>
                <a:cubicBezTo>
                  <a:pt x="8114711" y="10802"/>
                  <a:pt x="8114630" y="18406"/>
                  <a:pt x="8115300" y="27432"/>
                </a:cubicBezTo>
                <a:cubicBezTo>
                  <a:pt x="7919968" y="56537"/>
                  <a:pt x="7815832" y="29302"/>
                  <a:pt x="7520178" y="27432"/>
                </a:cubicBezTo>
                <a:cubicBezTo>
                  <a:pt x="7224524" y="25562"/>
                  <a:pt x="7237397" y="41582"/>
                  <a:pt x="7087362" y="27432"/>
                </a:cubicBezTo>
                <a:cubicBezTo>
                  <a:pt x="6937327" y="13282"/>
                  <a:pt x="6666361" y="21099"/>
                  <a:pt x="6411087" y="27432"/>
                </a:cubicBezTo>
                <a:cubicBezTo>
                  <a:pt x="6155814" y="33765"/>
                  <a:pt x="6076699" y="29106"/>
                  <a:pt x="5897118" y="27432"/>
                </a:cubicBezTo>
                <a:cubicBezTo>
                  <a:pt x="5717537" y="25758"/>
                  <a:pt x="5480643" y="60140"/>
                  <a:pt x="5220843" y="27432"/>
                </a:cubicBezTo>
                <a:cubicBezTo>
                  <a:pt x="4961043" y="-5276"/>
                  <a:pt x="4741983" y="10261"/>
                  <a:pt x="4544568" y="27432"/>
                </a:cubicBezTo>
                <a:cubicBezTo>
                  <a:pt x="4347154" y="44603"/>
                  <a:pt x="4107592" y="3653"/>
                  <a:pt x="3868293" y="27432"/>
                </a:cubicBezTo>
                <a:cubicBezTo>
                  <a:pt x="3628995" y="51211"/>
                  <a:pt x="3474283" y="17408"/>
                  <a:pt x="3192018" y="27432"/>
                </a:cubicBezTo>
                <a:cubicBezTo>
                  <a:pt x="2909754" y="37456"/>
                  <a:pt x="2798966" y="32872"/>
                  <a:pt x="2596896" y="27432"/>
                </a:cubicBezTo>
                <a:cubicBezTo>
                  <a:pt x="2394826" y="21992"/>
                  <a:pt x="2025585" y="38694"/>
                  <a:pt x="1839468" y="27432"/>
                </a:cubicBezTo>
                <a:cubicBezTo>
                  <a:pt x="1653351" y="16170"/>
                  <a:pt x="1444068" y="17283"/>
                  <a:pt x="1163193" y="27432"/>
                </a:cubicBezTo>
                <a:cubicBezTo>
                  <a:pt x="882319" y="37581"/>
                  <a:pt x="259987" y="69926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8115300" h="27432" stroke="0" extrusionOk="0">
                <a:moveTo>
                  <a:pt x="0" y="0"/>
                </a:moveTo>
                <a:cubicBezTo>
                  <a:pt x="246921" y="20773"/>
                  <a:pt x="378767" y="-16956"/>
                  <a:pt x="595122" y="0"/>
                </a:cubicBezTo>
                <a:cubicBezTo>
                  <a:pt x="811477" y="16956"/>
                  <a:pt x="846257" y="-13061"/>
                  <a:pt x="1027938" y="0"/>
                </a:cubicBezTo>
                <a:cubicBezTo>
                  <a:pt x="1209619" y="13061"/>
                  <a:pt x="1578503" y="7172"/>
                  <a:pt x="1866519" y="0"/>
                </a:cubicBezTo>
                <a:cubicBezTo>
                  <a:pt x="2154535" y="-7172"/>
                  <a:pt x="2226239" y="7373"/>
                  <a:pt x="2461641" y="0"/>
                </a:cubicBezTo>
                <a:cubicBezTo>
                  <a:pt x="2697043" y="-7373"/>
                  <a:pt x="2901650" y="-10054"/>
                  <a:pt x="3056763" y="0"/>
                </a:cubicBezTo>
                <a:cubicBezTo>
                  <a:pt x="3211876" y="10054"/>
                  <a:pt x="3585194" y="26991"/>
                  <a:pt x="3895344" y="0"/>
                </a:cubicBezTo>
                <a:cubicBezTo>
                  <a:pt x="4205494" y="-26991"/>
                  <a:pt x="4295029" y="18672"/>
                  <a:pt x="4409313" y="0"/>
                </a:cubicBezTo>
                <a:cubicBezTo>
                  <a:pt x="4523597" y="-18672"/>
                  <a:pt x="4956843" y="3306"/>
                  <a:pt x="5247894" y="0"/>
                </a:cubicBezTo>
                <a:cubicBezTo>
                  <a:pt x="5538945" y="-3306"/>
                  <a:pt x="5725486" y="41316"/>
                  <a:pt x="6086475" y="0"/>
                </a:cubicBezTo>
                <a:cubicBezTo>
                  <a:pt x="6447464" y="-41316"/>
                  <a:pt x="6467270" y="-130"/>
                  <a:pt x="6762750" y="0"/>
                </a:cubicBezTo>
                <a:cubicBezTo>
                  <a:pt x="7058230" y="130"/>
                  <a:pt x="7713814" y="14357"/>
                  <a:pt x="8115300" y="0"/>
                </a:cubicBezTo>
                <a:cubicBezTo>
                  <a:pt x="8113940" y="10164"/>
                  <a:pt x="8115383" y="19377"/>
                  <a:pt x="8115300" y="27432"/>
                </a:cubicBezTo>
                <a:cubicBezTo>
                  <a:pt x="7951056" y="30523"/>
                  <a:pt x="7778080" y="21630"/>
                  <a:pt x="7682484" y="27432"/>
                </a:cubicBezTo>
                <a:cubicBezTo>
                  <a:pt x="7586888" y="33234"/>
                  <a:pt x="7123604" y="-3715"/>
                  <a:pt x="6843903" y="27432"/>
                </a:cubicBezTo>
                <a:cubicBezTo>
                  <a:pt x="6564202" y="58579"/>
                  <a:pt x="6499708" y="46045"/>
                  <a:pt x="6329934" y="27432"/>
                </a:cubicBezTo>
                <a:cubicBezTo>
                  <a:pt x="6160160" y="8819"/>
                  <a:pt x="5847230" y="12305"/>
                  <a:pt x="5653659" y="27432"/>
                </a:cubicBezTo>
                <a:cubicBezTo>
                  <a:pt x="5460088" y="42559"/>
                  <a:pt x="5091368" y="49579"/>
                  <a:pt x="4815078" y="27432"/>
                </a:cubicBezTo>
                <a:cubicBezTo>
                  <a:pt x="4538788" y="5285"/>
                  <a:pt x="4312121" y="56408"/>
                  <a:pt x="4138803" y="27432"/>
                </a:cubicBezTo>
                <a:cubicBezTo>
                  <a:pt x="3965485" y="-1544"/>
                  <a:pt x="3850471" y="37054"/>
                  <a:pt x="3705987" y="27432"/>
                </a:cubicBezTo>
                <a:cubicBezTo>
                  <a:pt x="3561503" y="17810"/>
                  <a:pt x="3428606" y="6693"/>
                  <a:pt x="3192018" y="27432"/>
                </a:cubicBezTo>
                <a:cubicBezTo>
                  <a:pt x="2955430" y="48171"/>
                  <a:pt x="2708142" y="29499"/>
                  <a:pt x="2353437" y="27432"/>
                </a:cubicBezTo>
                <a:cubicBezTo>
                  <a:pt x="1998732" y="25365"/>
                  <a:pt x="1984171" y="39554"/>
                  <a:pt x="1677162" y="27432"/>
                </a:cubicBezTo>
                <a:cubicBezTo>
                  <a:pt x="1370153" y="15310"/>
                  <a:pt x="1367960" y="5957"/>
                  <a:pt x="1163193" y="27432"/>
                </a:cubicBezTo>
                <a:cubicBezTo>
                  <a:pt x="958426" y="48907"/>
                  <a:pt x="303607" y="-7538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5261EE4-818F-C0D8-F534-4F0E8B7D9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603093"/>
              </p:ext>
            </p:extLst>
          </p:nvPr>
        </p:nvGraphicFramePr>
        <p:xfrm>
          <a:off x="6929453" y="480616"/>
          <a:ext cx="10831339" cy="932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1128" y="44450"/>
            <a:ext cx="17173218" cy="172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400" kern="1200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🤝 </a:t>
            </a:r>
            <a:r>
              <a:rPr lang="el-GR" sz="4000" b="1" u="sng" spc="121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sym typeface="AC Soft Icecream"/>
              </a:rPr>
              <a:t>Σ</a:t>
            </a:r>
            <a:r>
              <a:rPr lang="el-GR" sz="4000" u="sng" spc="1210" dirty="0">
                <a:solidFill>
                  <a:schemeClr val="accent4">
                    <a:lumMod val="50000"/>
                  </a:schemeClr>
                </a:solidFill>
                <a:latin typeface="AC Soft Icecream"/>
                <a:ea typeface="AC Soft Icecream"/>
                <a:cs typeface="AC Soft Icecream"/>
                <a:sym typeface="AC Soft Icecream"/>
                <a:hlinkClick r:id="rId2" tooltip="https://www.canva.com/design/DAGkaY6Utv0/rcFlrGr9ql3SM0PMsP74Tw/edit?ui=eyJEIjp7IlQiOnsiQSI6IlBCWDBMY3JNSFhNazV0R3YifX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υμπράξεις με την τοπική κοινωνία και τους επαγγελματίες στο χώρο του βιβλίου  </a:t>
            </a:r>
            <a:endParaRPr lang="en-US" sz="4000" u="sng" spc="1210" dirty="0">
              <a:solidFill>
                <a:schemeClr val="accent4">
                  <a:lumMod val="50000"/>
                </a:schemeClr>
              </a:solidFill>
              <a:latin typeface="AC Soft Icecream"/>
              <a:ea typeface="AC Soft Icecream"/>
              <a:cs typeface="AC Soft Icecream"/>
              <a:sym typeface="AC Soft Icecream"/>
              <a:hlinkClick r:id="rId2" tooltip="https://www.canva.com/design/DAGkaY6Utv0/rcFlrGr9ql3SM0PMsP74Tw/edit?ui=eyJEIjp7IlQiOnsiQSI6IlBCWDBMY3JNSFhNazV0R3YifX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70FADAE-5A40-B942-8DD8-CA95859F5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415448"/>
              </p:ext>
            </p:extLst>
          </p:nvPr>
        </p:nvGraphicFramePr>
        <p:xfrm>
          <a:off x="833259" y="2019300"/>
          <a:ext cx="16235541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625</Words>
  <Application>Microsoft Office PowerPoint</Application>
  <PresentationFormat>Προσαρμογή</PresentationFormat>
  <Paragraphs>59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AC Soft Icecream</vt:lpstr>
      <vt:lpstr>Arial</vt:lpstr>
      <vt:lpstr>Avdira</vt:lpstr>
      <vt:lpstr>Calibri</vt:lpstr>
      <vt:lpstr>Open Sans</vt:lpstr>
      <vt:lpstr>Office Theme</vt:lpstr>
      <vt:lpstr>Παρουσίαση του PowerPoint</vt:lpstr>
      <vt:lpstr>Η ιστορική «Τσανάκλειος»</vt:lpstr>
      <vt:lpstr>Η Δημοτική Βιβλιοθήκη Κομοτηνής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Προσθέστε επικεφαλίδα</dc:title>
  <dc:creator>KARANIKA ATHANASIA</dc:creator>
  <cp:lastModifiedBy>Library 3</cp:lastModifiedBy>
  <cp:revision>24</cp:revision>
  <dcterms:created xsi:type="dcterms:W3CDTF">2006-08-16T00:00:00Z</dcterms:created>
  <dcterms:modified xsi:type="dcterms:W3CDTF">2025-05-20T06:05:04Z</dcterms:modified>
  <dc:identifier>DAGkaY6Utv0</dc:identifier>
</cp:coreProperties>
</file>